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 id="2147484923" r:id="rId7"/>
    <p:sldMasterId id="2147484938" r:id="rId8"/>
    <p:sldMasterId id="2147484962" r:id="rId9"/>
  </p:sldMasterIdLst>
  <p:notesMasterIdLst>
    <p:notesMasterId r:id="rId42"/>
  </p:notesMasterIdLst>
  <p:handoutMasterIdLst>
    <p:handoutMasterId r:id="rId43"/>
  </p:handoutMasterIdLst>
  <p:sldIdLst>
    <p:sldId id="257" r:id="rId10"/>
    <p:sldId id="2147469837" r:id="rId11"/>
    <p:sldId id="2076138756" r:id="rId12"/>
    <p:sldId id="2076138743" r:id="rId13"/>
    <p:sldId id="2147469842" r:id="rId14"/>
    <p:sldId id="1672" r:id="rId15"/>
    <p:sldId id="1692" r:id="rId16"/>
    <p:sldId id="2147469848" r:id="rId17"/>
    <p:sldId id="1693" r:id="rId18"/>
    <p:sldId id="2147469845" r:id="rId19"/>
    <p:sldId id="2147469849" r:id="rId20"/>
    <p:sldId id="2147469847" r:id="rId21"/>
    <p:sldId id="1687" r:id="rId22"/>
    <p:sldId id="1688" r:id="rId23"/>
    <p:sldId id="1689" r:id="rId24"/>
    <p:sldId id="2076138737" r:id="rId25"/>
    <p:sldId id="2147469850" r:id="rId26"/>
    <p:sldId id="2147469856" r:id="rId27"/>
    <p:sldId id="2145706096" r:id="rId28"/>
    <p:sldId id="2147478885" r:id="rId29"/>
    <p:sldId id="1922" r:id="rId30"/>
    <p:sldId id="10202" r:id="rId31"/>
    <p:sldId id="1941" r:id="rId32"/>
    <p:sldId id="10196" r:id="rId33"/>
    <p:sldId id="1943" r:id="rId34"/>
    <p:sldId id="10203" r:id="rId35"/>
    <p:sldId id="1945" r:id="rId36"/>
    <p:sldId id="10204" r:id="rId37"/>
    <p:sldId id="1946" r:id="rId38"/>
    <p:sldId id="10206" r:id="rId39"/>
    <p:sldId id="2147469852" r:id="rId40"/>
    <p:sldId id="2147469855"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61BBFF"/>
    <a:srgbClr val="9FE6FF"/>
    <a:srgbClr val="0041C4"/>
    <a:srgbClr val="FEA402"/>
    <a:srgbClr val="79DCFF"/>
    <a:srgbClr val="E6EBED"/>
    <a:srgbClr val="E6EAEB"/>
    <a:srgbClr val="30E5D0"/>
    <a:srgbClr val="E7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88805-933E-451E-B8C0-3A0363889D14}" v="950" dt="2019-05-07T17:11:50.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528" autoAdjust="0"/>
  </p:normalViewPr>
  <p:slideViewPr>
    <p:cSldViewPr snapToGrid="0">
      <p:cViewPr varScale="1">
        <p:scale>
          <a:sx n="128" d="100"/>
          <a:sy n="128" d="100"/>
        </p:scale>
        <p:origin x="1560"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7" d="100"/>
        <a:sy n="77" d="100"/>
      </p:scale>
      <p:origin x="0" y="-1066"/>
    </p:cViewPr>
  </p:sorterViewPr>
  <p:notesViewPr>
    <p:cSldViewPr snapToGrid="0"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6/11/relationships/changesInfo" Target="changesInfos/changesInfo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ACD88805-933E-451E-B8C0-3A0363889D14}"/>
    <pc:docChg chg="undo redo custSel mod addSld delSld modSld sldOrd">
      <pc:chgData name="Daniel Roth" userId="02261a5d-b764-49c2-b6b6-041bd43f80dd" providerId="ADAL" clId="{ACD88805-933E-451E-B8C0-3A0363889D14}" dt="2019-05-07T17:11:50.637" v="5641" actId="1036"/>
      <pc:docMkLst>
        <pc:docMk/>
      </pc:docMkLst>
      <pc:sldChg chg="addSp modSp add modAnim">
        <pc:chgData name="Daniel Roth" userId="02261a5d-b764-49c2-b6b6-041bd43f80dd" providerId="ADAL" clId="{ACD88805-933E-451E-B8C0-3A0363889D14}" dt="2019-05-07T02:17:32.161" v="4084" actId="1076"/>
        <pc:sldMkLst>
          <pc:docMk/>
          <pc:sldMk cId="2165586189" sldId="257"/>
        </pc:sldMkLst>
        <pc:spChg chg="mod">
          <ac:chgData name="Daniel Roth" userId="02261a5d-b764-49c2-b6b6-041bd43f80dd" providerId="ADAL" clId="{ACD88805-933E-451E-B8C0-3A0363889D14}" dt="2019-05-07T02:17:27.361" v="4083" actId="14100"/>
          <ac:spMkLst>
            <pc:docMk/>
            <pc:sldMk cId="2165586189" sldId="257"/>
            <ac:spMk id="2" creationId="{6B6C4708-FBB7-4C60-B9EB-A5107FDCDD65}"/>
          </ac:spMkLst>
        </pc:spChg>
        <pc:spChg chg="add mod">
          <ac:chgData name="Daniel Roth" userId="02261a5d-b764-49c2-b6b6-041bd43f80dd" providerId="ADAL" clId="{ACD88805-933E-451E-B8C0-3A0363889D14}" dt="2019-05-07T02:14:29.027" v="4072" actId="1076"/>
          <ac:spMkLst>
            <pc:docMk/>
            <pc:sldMk cId="2165586189" sldId="257"/>
            <ac:spMk id="3" creationId="{EC59EC46-F665-4E66-8EDB-5E413EBF6A8D}"/>
          </ac:spMkLst>
        </pc:spChg>
        <pc:spChg chg="mod">
          <ac:chgData name="Daniel Roth" userId="02261a5d-b764-49c2-b6b6-041bd43f80dd" providerId="ADAL" clId="{ACD88805-933E-451E-B8C0-3A0363889D14}" dt="2019-05-07T02:05:24.291" v="4041" actId="13822"/>
          <ac:spMkLst>
            <pc:docMk/>
            <pc:sldMk cId="2165586189" sldId="257"/>
            <ac:spMk id="9" creationId="{F1B00A6F-BD27-48DB-80B4-EC22F6F22D0A}"/>
          </ac:spMkLst>
        </pc:spChg>
        <pc:spChg chg="mod">
          <ac:chgData name="Daniel Roth" userId="02261a5d-b764-49c2-b6b6-041bd43f80dd" providerId="ADAL" clId="{ACD88805-933E-451E-B8C0-3A0363889D14}" dt="2019-05-07T02:06:59.724" v="4043" actId="2085"/>
          <ac:spMkLst>
            <pc:docMk/>
            <pc:sldMk cId="2165586189" sldId="257"/>
            <ac:spMk id="10" creationId="{397367E5-C990-4FDD-90A1-EAA696AB0DE8}"/>
          </ac:spMkLst>
        </pc:spChg>
        <pc:spChg chg="mod">
          <ac:chgData name="Daniel Roth" userId="02261a5d-b764-49c2-b6b6-041bd43f80dd" providerId="ADAL" clId="{ACD88805-933E-451E-B8C0-3A0363889D14}" dt="2019-05-07T02:05:24.291" v="4041" actId="13822"/>
          <ac:spMkLst>
            <pc:docMk/>
            <pc:sldMk cId="2165586189" sldId="257"/>
            <ac:spMk id="11" creationId="{A2E35429-B017-43CD-A500-127A5C1057FF}"/>
          </ac:spMkLst>
        </pc:spChg>
        <pc:spChg chg="mod">
          <ac:chgData name="Daniel Roth" userId="02261a5d-b764-49c2-b6b6-041bd43f80dd" providerId="ADAL" clId="{ACD88805-933E-451E-B8C0-3A0363889D14}" dt="2019-05-07T02:06:59.724" v="4043" actId="2085"/>
          <ac:spMkLst>
            <pc:docMk/>
            <pc:sldMk cId="2165586189" sldId="257"/>
            <ac:spMk id="12" creationId="{1C9F848F-DF48-4791-9AA0-96A3CE204CA8}"/>
          </ac:spMkLst>
        </pc:spChg>
        <pc:spChg chg="mod">
          <ac:chgData name="Daniel Roth" userId="02261a5d-b764-49c2-b6b6-041bd43f80dd" providerId="ADAL" clId="{ACD88805-933E-451E-B8C0-3A0363889D14}" dt="2019-05-07T02:05:24.291" v="4041" actId="13822"/>
          <ac:spMkLst>
            <pc:docMk/>
            <pc:sldMk cId="2165586189" sldId="257"/>
            <ac:spMk id="13" creationId="{8F91AA83-839B-46F4-9813-EC1138FAC329}"/>
          </ac:spMkLst>
        </pc:spChg>
        <pc:spChg chg="mod">
          <ac:chgData name="Daniel Roth" userId="02261a5d-b764-49c2-b6b6-041bd43f80dd" providerId="ADAL" clId="{ACD88805-933E-451E-B8C0-3A0363889D14}" dt="2019-05-07T02:06:59.724" v="4043" actId="2085"/>
          <ac:spMkLst>
            <pc:docMk/>
            <pc:sldMk cId="2165586189" sldId="257"/>
            <ac:spMk id="14" creationId="{8FAAD3B1-C315-45EE-8B79-31122A31F209}"/>
          </ac:spMkLst>
        </pc:spChg>
        <pc:spChg chg="mod">
          <ac:chgData name="Daniel Roth" userId="02261a5d-b764-49c2-b6b6-041bd43f80dd" providerId="ADAL" clId="{ACD88805-933E-451E-B8C0-3A0363889D14}" dt="2019-05-07T02:03:44.570" v="4030" actId="14100"/>
          <ac:spMkLst>
            <pc:docMk/>
            <pc:sldMk cId="2165586189" sldId="257"/>
            <ac:spMk id="22" creationId="{2BB3892E-DEEE-4B4D-94D7-4EB056B576AB}"/>
          </ac:spMkLst>
        </pc:spChg>
        <pc:spChg chg="mod">
          <ac:chgData name="Daniel Roth" userId="02261a5d-b764-49c2-b6b6-041bd43f80dd" providerId="ADAL" clId="{ACD88805-933E-451E-B8C0-3A0363889D14}" dt="2019-05-07T02:04:07.334" v="4034" actId="207"/>
          <ac:spMkLst>
            <pc:docMk/>
            <pc:sldMk cId="2165586189" sldId="257"/>
            <ac:spMk id="23" creationId="{769B85D9-B8E7-4F3B-A85A-AD7BF03E6045}"/>
          </ac:spMkLst>
        </pc:spChg>
        <pc:spChg chg="mod">
          <ac:chgData name="Daniel Roth" userId="02261a5d-b764-49c2-b6b6-041bd43f80dd" providerId="ADAL" clId="{ACD88805-933E-451E-B8C0-3A0363889D14}" dt="2019-05-07T02:04:36.010" v="4040" actId="207"/>
          <ac:spMkLst>
            <pc:docMk/>
            <pc:sldMk cId="2165586189" sldId="257"/>
            <ac:spMk id="24" creationId="{D6B2FE0A-05B9-4096-B9CE-DDCB7CBF3BCC}"/>
          </ac:spMkLst>
        </pc:spChg>
        <pc:spChg chg="mod">
          <ac:chgData name="Daniel Roth" userId="02261a5d-b764-49c2-b6b6-041bd43f80dd" providerId="ADAL" clId="{ACD88805-933E-451E-B8C0-3A0363889D14}" dt="2019-05-07T02:05:24.291" v="4041" actId="13822"/>
          <ac:spMkLst>
            <pc:docMk/>
            <pc:sldMk cId="2165586189" sldId="257"/>
            <ac:spMk id="28" creationId="{A72BA20E-8F7C-4C90-B048-10A72C0C1957}"/>
          </ac:spMkLst>
        </pc:spChg>
        <pc:spChg chg="mod">
          <ac:chgData name="Daniel Roth" userId="02261a5d-b764-49c2-b6b6-041bd43f80dd" providerId="ADAL" clId="{ACD88805-933E-451E-B8C0-3A0363889D14}" dt="2019-05-07T02:06:59.724" v="4043" actId="2085"/>
          <ac:spMkLst>
            <pc:docMk/>
            <pc:sldMk cId="2165586189" sldId="257"/>
            <ac:spMk id="29" creationId="{5B6FF79B-1581-47E6-8771-E7D732468F11}"/>
          </ac:spMkLst>
        </pc:spChg>
        <pc:spChg chg="mod">
          <ac:chgData name="Daniel Roth" userId="02261a5d-b764-49c2-b6b6-041bd43f80dd" providerId="ADAL" clId="{ACD88805-933E-451E-B8C0-3A0363889D14}" dt="2019-05-07T02:04:24.610" v="4037" actId="207"/>
          <ac:spMkLst>
            <pc:docMk/>
            <pc:sldMk cId="2165586189" sldId="257"/>
            <ac:spMk id="31" creationId="{660A4B19-ECF1-4022-ABE9-39176BAE024D}"/>
          </ac:spMkLst>
        </pc:spChg>
        <pc:spChg chg="mod">
          <ac:chgData name="Daniel Roth" userId="02261a5d-b764-49c2-b6b6-041bd43f80dd" providerId="ADAL" clId="{ACD88805-933E-451E-B8C0-3A0363889D14}" dt="2019-05-07T02:14:07.167" v="4066" actId="20577"/>
          <ac:spMkLst>
            <pc:docMk/>
            <pc:sldMk cId="2165586189" sldId="257"/>
            <ac:spMk id="32" creationId="{EAA4EBD0-3478-49A4-8005-CBCBEA84790B}"/>
          </ac:spMkLst>
        </pc:spChg>
        <pc:spChg chg="mod">
          <ac:chgData name="Daniel Roth" userId="02261a5d-b764-49c2-b6b6-041bd43f80dd" providerId="ADAL" clId="{ACD88805-933E-451E-B8C0-3A0363889D14}" dt="2019-05-07T02:07:45.324" v="4044" actId="14100"/>
          <ac:spMkLst>
            <pc:docMk/>
            <pc:sldMk cId="2165586189" sldId="257"/>
            <ac:spMk id="33" creationId="{9D245D14-2C02-43C9-857B-F8DCDE166721}"/>
          </ac:spMkLst>
        </pc:spChg>
        <pc:picChg chg="add mod">
          <ac:chgData name="Daniel Roth" userId="02261a5d-b764-49c2-b6b6-041bd43f80dd" providerId="ADAL" clId="{ACD88805-933E-451E-B8C0-3A0363889D14}" dt="2019-05-07T02:17:32.161" v="4084" actId="1076"/>
          <ac:picMkLst>
            <pc:docMk/>
            <pc:sldMk cId="2165586189" sldId="257"/>
            <ac:picMk id="5" creationId="{7E5E4CCC-6315-45F6-9331-EFC8E91BEEA4}"/>
          </ac:picMkLst>
        </pc:picChg>
      </pc:sldChg>
      <pc:sldChg chg="addSp delSp modSp add">
        <pc:chgData name="Daniel Roth" userId="02261a5d-b764-49c2-b6b6-041bd43f80dd" providerId="ADAL" clId="{ACD88805-933E-451E-B8C0-3A0363889D14}" dt="2019-05-07T03:26:01.627" v="5080" actId="20577"/>
        <pc:sldMkLst>
          <pc:docMk/>
          <pc:sldMk cId="1710491553" sldId="264"/>
        </pc:sldMkLst>
        <pc:spChg chg="mod">
          <ac:chgData name="Daniel Roth" userId="02261a5d-b764-49c2-b6b6-041bd43f80dd" providerId="ADAL" clId="{ACD88805-933E-451E-B8C0-3A0363889D14}" dt="2019-05-07T03:26:01.627" v="5080" actId="20577"/>
          <ac:spMkLst>
            <pc:docMk/>
            <pc:sldMk cId="1710491553" sldId="264"/>
            <ac:spMk id="2" creationId="{A27D1FEA-10B3-480F-AF8B-D46D42A62B74}"/>
          </ac:spMkLst>
        </pc:spChg>
        <pc:spChg chg="mod">
          <ac:chgData name="Daniel Roth" userId="02261a5d-b764-49c2-b6b6-041bd43f80dd" providerId="ADAL" clId="{ACD88805-933E-451E-B8C0-3A0363889D14}" dt="2019-05-07T03:19:55.871" v="5043" actId="20577"/>
          <ac:spMkLst>
            <pc:docMk/>
            <pc:sldMk cId="1710491553" sldId="264"/>
            <ac:spMk id="3" creationId="{25B4E593-9525-47C2-8536-B1C0F700185D}"/>
          </ac:spMkLst>
        </pc:spChg>
        <pc:picChg chg="add del mod">
          <ac:chgData name="Daniel Roth" userId="02261a5d-b764-49c2-b6b6-041bd43f80dd" providerId="ADAL" clId="{ACD88805-933E-451E-B8C0-3A0363889D14}" dt="2019-05-07T03:25:50.542" v="5070" actId="21"/>
          <ac:picMkLst>
            <pc:docMk/>
            <pc:sldMk cId="1710491553" sldId="264"/>
            <ac:picMk id="4" creationId="{A0A7C22C-BE38-4700-8D2A-9C6B45FB7451}"/>
          </ac:picMkLst>
        </pc:picChg>
        <pc:picChg chg="add del mod modCrop">
          <ac:chgData name="Daniel Roth" userId="02261a5d-b764-49c2-b6b6-041bd43f80dd" providerId="ADAL" clId="{ACD88805-933E-451E-B8C0-3A0363889D14}" dt="2019-05-07T03:25:38.274" v="5069" actId="478"/>
          <ac:picMkLst>
            <pc:docMk/>
            <pc:sldMk cId="1710491553" sldId="264"/>
            <ac:picMk id="5" creationId="{83DD2A85-E644-4594-A60C-5886D24AE79D}"/>
          </ac:picMkLst>
        </pc:picChg>
      </pc:sldChg>
      <pc:sldChg chg="modSp add del modTransition setBg">
        <pc:chgData name="Daniel Roth" userId="02261a5d-b764-49c2-b6b6-041bd43f80dd" providerId="ADAL" clId="{ACD88805-933E-451E-B8C0-3A0363889D14}" dt="2019-05-07T03:21:42.581" v="5051"/>
        <pc:sldMkLst>
          <pc:docMk/>
          <pc:sldMk cId="804842390" sldId="268"/>
        </pc:sldMkLst>
        <pc:picChg chg="mod">
          <ac:chgData name="Daniel Roth" userId="02261a5d-b764-49c2-b6b6-041bd43f80dd" providerId="ADAL" clId="{ACD88805-933E-451E-B8C0-3A0363889D14}" dt="2019-05-07T03:21:34.891" v="5048" actId="1076"/>
          <ac:picMkLst>
            <pc:docMk/>
            <pc:sldMk cId="804842390" sldId="268"/>
            <ac:picMk id="4" creationId="{599CA1F7-6C3C-4592-99EE-CA060C18AD6D}"/>
          </ac:picMkLst>
        </pc:picChg>
      </pc:sldChg>
      <pc:sldChg chg="del">
        <pc:chgData name="Daniel Roth" userId="02261a5d-b764-49c2-b6b6-041bd43f80dd" providerId="ADAL" clId="{ACD88805-933E-451E-B8C0-3A0363889D14}" dt="2019-05-05T04:34:24.358" v="2280" actId="2696"/>
        <pc:sldMkLst>
          <pc:docMk/>
          <pc:sldMk cId="3148242490" sldId="1893"/>
        </pc:sldMkLst>
      </pc:sldChg>
      <pc:sldChg chg="modSp ord">
        <pc:chgData name="Daniel Roth" userId="02261a5d-b764-49c2-b6b6-041bd43f80dd" providerId="ADAL" clId="{ACD88805-933E-451E-B8C0-3A0363889D14}" dt="2019-05-06T22:28:19.328" v="3898"/>
        <pc:sldMkLst>
          <pc:docMk/>
          <pc:sldMk cId="2756113043" sldId="1921"/>
        </pc:sldMkLst>
        <pc:spChg chg="mod">
          <ac:chgData name="Daniel Roth" userId="02261a5d-b764-49c2-b6b6-041bd43f80dd" providerId="ADAL" clId="{ACD88805-933E-451E-B8C0-3A0363889D14}" dt="2019-05-05T05:42:07.786" v="2575" actId="20577"/>
          <ac:spMkLst>
            <pc:docMk/>
            <pc:sldMk cId="2756113043" sldId="1921"/>
            <ac:spMk id="2" creationId="{AE38ED50-6345-43EF-9612-3255902545DE}"/>
          </ac:spMkLst>
        </pc:spChg>
      </pc:sldChg>
      <pc:sldChg chg="addSp delSp modSp addAnim delAnim modAnim">
        <pc:chgData name="Daniel Roth" userId="02261a5d-b764-49c2-b6b6-041bd43f80dd" providerId="ADAL" clId="{ACD88805-933E-451E-B8C0-3A0363889D14}" dt="2019-05-07T16:49:03.141" v="5640" actId="20577"/>
        <pc:sldMkLst>
          <pc:docMk/>
          <pc:sldMk cId="4132853426" sldId="1922"/>
        </pc:sldMkLst>
        <pc:spChg chg="add mod topLvl">
          <ac:chgData name="Daniel Roth" userId="02261a5d-b764-49c2-b6b6-041bd43f80dd" providerId="ADAL" clId="{ACD88805-933E-451E-B8C0-3A0363889D14}" dt="2019-05-06T23:09:30.757" v="3990" actId="164"/>
          <ac:spMkLst>
            <pc:docMk/>
            <pc:sldMk cId="4132853426" sldId="1922"/>
            <ac:spMk id="2" creationId="{67B36AB5-6B7A-41FC-901D-A9500BCC0FEB}"/>
          </ac:spMkLst>
        </pc:spChg>
        <pc:spChg chg="mod">
          <ac:chgData name="Daniel Roth" userId="02261a5d-b764-49c2-b6b6-041bd43f80dd" providerId="ADAL" clId="{ACD88805-933E-451E-B8C0-3A0363889D14}" dt="2019-05-07T00:54:21.817" v="4022" actId="20577"/>
          <ac:spMkLst>
            <pc:docMk/>
            <pc:sldMk cId="4132853426" sldId="1922"/>
            <ac:spMk id="5" creationId="{F3CBA25F-0DA5-4EE1-96FC-4D27C2B4EAB2}"/>
          </ac:spMkLst>
        </pc:spChg>
        <pc:spChg chg="mod">
          <ac:chgData name="Daniel Roth" userId="02261a5d-b764-49c2-b6b6-041bd43f80dd" providerId="ADAL" clId="{ACD88805-933E-451E-B8C0-3A0363889D14}" dt="2019-05-07T16:49:03.141" v="5640" actId="20577"/>
          <ac:spMkLst>
            <pc:docMk/>
            <pc:sldMk cId="4132853426" sldId="1922"/>
            <ac:spMk id="9" creationId="{F1CE9F18-B8B6-40E0-B924-6E27BD7E1D8E}"/>
          </ac:spMkLst>
        </pc:spChg>
        <pc:spChg chg="mod">
          <ac:chgData name="Daniel Roth" userId="02261a5d-b764-49c2-b6b6-041bd43f80dd" providerId="ADAL" clId="{ACD88805-933E-451E-B8C0-3A0363889D14}" dt="2019-05-05T03:29:21.058" v="2005" actId="1076"/>
          <ac:spMkLst>
            <pc:docMk/>
            <pc:sldMk cId="4132853426" sldId="1922"/>
            <ac:spMk id="105" creationId="{B5D80340-12DE-4C89-8BFA-A0FF20ABAF1D}"/>
          </ac:spMkLst>
        </pc:spChg>
        <pc:spChg chg="add del">
          <ac:chgData name="Daniel Roth" userId="02261a5d-b764-49c2-b6b6-041bd43f80dd" providerId="ADAL" clId="{ACD88805-933E-451E-B8C0-3A0363889D14}" dt="2019-05-05T02:50:03.461" v="1852"/>
          <ac:spMkLst>
            <pc:docMk/>
            <pc:sldMk cId="4132853426" sldId="1922"/>
            <ac:spMk id="107" creationId="{C5BB35D5-D113-4705-9310-9557877F517A}"/>
          </ac:spMkLst>
        </pc:spChg>
        <pc:spChg chg="mod">
          <ac:chgData name="Daniel Roth" userId="02261a5d-b764-49c2-b6b6-041bd43f80dd" providerId="ADAL" clId="{ACD88805-933E-451E-B8C0-3A0363889D14}" dt="2019-05-05T06:36:39.270" v="3241"/>
          <ac:spMkLst>
            <pc:docMk/>
            <pc:sldMk cId="4132853426" sldId="1922"/>
            <ac:spMk id="109" creationId="{ED2A299E-C89A-4CFF-8723-3284C37F2763}"/>
          </ac:spMkLst>
        </pc:spChg>
        <pc:spChg chg="mod">
          <ac:chgData name="Daniel Roth" userId="02261a5d-b764-49c2-b6b6-041bd43f80dd" providerId="ADAL" clId="{ACD88805-933E-451E-B8C0-3A0363889D14}" dt="2019-05-05T04:43:07.174" v="2309" actId="20577"/>
          <ac:spMkLst>
            <pc:docMk/>
            <pc:sldMk cId="4132853426" sldId="1922"/>
            <ac:spMk id="110" creationId="{50D29213-F78C-4729-A066-FEDE779B037B}"/>
          </ac:spMkLst>
        </pc:spChg>
        <pc:spChg chg="add del mod">
          <ac:chgData name="Daniel Roth" userId="02261a5d-b764-49c2-b6b6-041bd43f80dd" providerId="ADAL" clId="{ACD88805-933E-451E-B8C0-3A0363889D14}" dt="2019-05-06T22:38:14.274" v="3900" actId="478"/>
          <ac:spMkLst>
            <pc:docMk/>
            <pc:sldMk cId="4132853426" sldId="1922"/>
            <ac:spMk id="111" creationId="{A957577C-8DF1-488F-82BC-31EC44A97331}"/>
          </ac:spMkLst>
        </pc:spChg>
        <pc:spChg chg="add del mod">
          <ac:chgData name="Daniel Roth" userId="02261a5d-b764-49c2-b6b6-041bd43f80dd" providerId="ADAL" clId="{ACD88805-933E-451E-B8C0-3A0363889D14}" dt="2019-05-06T23:08:12.347" v="3968" actId="478"/>
          <ac:spMkLst>
            <pc:docMk/>
            <pc:sldMk cId="4132853426" sldId="1922"/>
            <ac:spMk id="112" creationId="{0377E580-D87F-4291-99BD-B50F151B29A4}"/>
          </ac:spMkLst>
        </pc:spChg>
        <pc:spChg chg="add del mod topLvl">
          <ac:chgData name="Daniel Roth" userId="02261a5d-b764-49c2-b6b6-041bd43f80dd" providerId="ADAL" clId="{ACD88805-933E-451E-B8C0-3A0363889D14}" dt="2019-05-06T23:08:02.738" v="3966" actId="21"/>
          <ac:spMkLst>
            <pc:docMk/>
            <pc:sldMk cId="4132853426" sldId="1922"/>
            <ac:spMk id="117" creationId="{30F05586-5060-46BA-AACB-B063E7E56A9D}"/>
          </ac:spMkLst>
        </pc:spChg>
        <pc:spChg chg="add del mod">
          <ac:chgData name="Daniel Roth" userId="02261a5d-b764-49c2-b6b6-041bd43f80dd" providerId="ADAL" clId="{ACD88805-933E-451E-B8C0-3A0363889D14}" dt="2019-05-05T03:49:31.902" v="2204"/>
          <ac:spMkLst>
            <pc:docMk/>
            <pc:sldMk cId="4132853426" sldId="1922"/>
            <ac:spMk id="123" creationId="{E1ADF078-76FF-4D9D-981B-03F70BB5A77B}"/>
          </ac:spMkLst>
        </pc:spChg>
        <pc:spChg chg="add del mod">
          <ac:chgData name="Daniel Roth" userId="02261a5d-b764-49c2-b6b6-041bd43f80dd" providerId="ADAL" clId="{ACD88805-933E-451E-B8C0-3A0363889D14}" dt="2019-05-05T03:49:31.902" v="2204"/>
          <ac:spMkLst>
            <pc:docMk/>
            <pc:sldMk cId="4132853426" sldId="1922"/>
            <ac:spMk id="124" creationId="{1F99F081-DB93-45D5-ACC6-BAC551CB21D8}"/>
          </ac:spMkLst>
        </pc:spChg>
        <pc:spChg chg="add del mod">
          <ac:chgData name="Daniel Roth" userId="02261a5d-b764-49c2-b6b6-041bd43f80dd" providerId="ADAL" clId="{ACD88805-933E-451E-B8C0-3A0363889D14}" dt="2019-05-05T03:49:31.902" v="2204"/>
          <ac:spMkLst>
            <pc:docMk/>
            <pc:sldMk cId="4132853426" sldId="1922"/>
            <ac:spMk id="125" creationId="{C09DAF08-C412-44E7-A87F-61777755A229}"/>
          </ac:spMkLst>
        </pc:spChg>
        <pc:spChg chg="add del mod">
          <ac:chgData name="Daniel Roth" userId="02261a5d-b764-49c2-b6b6-041bd43f80dd" providerId="ADAL" clId="{ACD88805-933E-451E-B8C0-3A0363889D14}" dt="2019-05-05T03:49:31.902" v="2204"/>
          <ac:spMkLst>
            <pc:docMk/>
            <pc:sldMk cId="4132853426" sldId="1922"/>
            <ac:spMk id="126" creationId="{C1ABD039-D9B4-48B2-9631-141C642125BF}"/>
          </ac:spMkLst>
        </pc:spChg>
        <pc:spChg chg="add del mod">
          <ac:chgData name="Daniel Roth" userId="02261a5d-b764-49c2-b6b6-041bd43f80dd" providerId="ADAL" clId="{ACD88805-933E-451E-B8C0-3A0363889D14}" dt="2019-05-05T03:49:31.902" v="2204"/>
          <ac:spMkLst>
            <pc:docMk/>
            <pc:sldMk cId="4132853426" sldId="1922"/>
            <ac:spMk id="127" creationId="{36B09FE1-649C-4305-A2C5-CFCA0F3231AE}"/>
          </ac:spMkLst>
        </pc:spChg>
        <pc:spChg chg="add del mod">
          <ac:chgData name="Daniel Roth" userId="02261a5d-b764-49c2-b6b6-041bd43f80dd" providerId="ADAL" clId="{ACD88805-933E-451E-B8C0-3A0363889D14}" dt="2019-05-05T03:49:31.902" v="2204"/>
          <ac:spMkLst>
            <pc:docMk/>
            <pc:sldMk cId="4132853426" sldId="1922"/>
            <ac:spMk id="128" creationId="{9BD0B58D-944F-4304-83BE-7B596AC7E9B8}"/>
          </ac:spMkLst>
        </pc:spChg>
        <pc:spChg chg="add mod">
          <ac:chgData name="Daniel Roth" userId="02261a5d-b764-49c2-b6b6-041bd43f80dd" providerId="ADAL" clId="{ACD88805-933E-451E-B8C0-3A0363889D14}" dt="2019-05-06T23:09:30.757" v="3990" actId="164"/>
          <ac:spMkLst>
            <pc:docMk/>
            <pc:sldMk cId="4132853426" sldId="1922"/>
            <ac:spMk id="165" creationId="{843EB82E-BF10-4FDD-83C3-175CD69543F2}"/>
          </ac:spMkLst>
        </pc:spChg>
        <pc:grpChg chg="add del">
          <ac:chgData name="Daniel Roth" userId="02261a5d-b764-49c2-b6b6-041bd43f80dd" providerId="ADAL" clId="{ACD88805-933E-451E-B8C0-3A0363889D14}" dt="2019-05-05T02:50:14.901" v="1856" actId="478"/>
          <ac:grpSpMkLst>
            <pc:docMk/>
            <pc:sldMk cId="4132853426" sldId="1922"/>
            <ac:grpSpMk id="6" creationId="{3AF4F0BE-8E91-44D7-A9FB-F4997776C67A}"/>
          </ac:grpSpMkLst>
        </pc:grpChg>
        <pc:grpChg chg="add del">
          <ac:chgData name="Daniel Roth" userId="02261a5d-b764-49c2-b6b6-041bd43f80dd" providerId="ADAL" clId="{ACD88805-933E-451E-B8C0-3A0363889D14}" dt="2019-05-05T02:50:14.901" v="1856" actId="478"/>
          <ac:grpSpMkLst>
            <pc:docMk/>
            <pc:sldMk cId="4132853426" sldId="1922"/>
            <ac:grpSpMk id="7" creationId="{63F2FF89-718D-4163-ACC0-27E62120ADBF}"/>
          </ac:grpSpMkLst>
        </pc:grpChg>
        <pc:grpChg chg="add del mod">
          <ac:chgData name="Daniel Roth" userId="02261a5d-b764-49c2-b6b6-041bd43f80dd" providerId="ADAL" clId="{ACD88805-933E-451E-B8C0-3A0363889D14}" dt="2019-05-06T22:38:39.082" v="3907" actId="165"/>
          <ac:grpSpMkLst>
            <pc:docMk/>
            <pc:sldMk cId="4132853426" sldId="1922"/>
            <ac:grpSpMk id="10" creationId="{D77102C1-EE76-41A2-BCDD-4066A8D41FA6}"/>
          </ac:grpSpMkLst>
        </pc:grpChg>
        <pc:grpChg chg="add del mod">
          <ac:chgData name="Daniel Roth" userId="02261a5d-b764-49c2-b6b6-041bd43f80dd" providerId="ADAL" clId="{ACD88805-933E-451E-B8C0-3A0363889D14}" dt="2019-05-06T23:08:02.738" v="3966" actId="21"/>
          <ac:grpSpMkLst>
            <pc:docMk/>
            <pc:sldMk cId="4132853426" sldId="1922"/>
            <ac:grpSpMk id="11" creationId="{A853A964-8B74-4D2C-A9DA-B73754CBE5A3}"/>
          </ac:grpSpMkLst>
        </pc:grpChg>
        <pc:grpChg chg="add mod ord">
          <ac:chgData name="Daniel Roth" userId="02261a5d-b764-49c2-b6b6-041bd43f80dd" providerId="ADAL" clId="{ACD88805-933E-451E-B8C0-3A0363889D14}" dt="2019-05-05T03:52:07.260" v="2224" actId="167"/>
          <ac:grpSpMkLst>
            <pc:docMk/>
            <pc:sldMk cId="4132853426" sldId="1922"/>
            <ac:grpSpMk id="14" creationId="{D6C08F78-D72F-491F-93C7-8602E6F193AD}"/>
          </ac:grpSpMkLst>
        </pc:grpChg>
        <pc:grpChg chg="add mod">
          <ac:chgData name="Daniel Roth" userId="02261a5d-b764-49c2-b6b6-041bd43f80dd" providerId="ADAL" clId="{ACD88805-933E-451E-B8C0-3A0363889D14}" dt="2019-05-06T23:09:30.757" v="3990" actId="164"/>
          <ac:grpSpMkLst>
            <pc:docMk/>
            <pc:sldMk cId="4132853426" sldId="1922"/>
            <ac:grpSpMk id="15" creationId="{949624ED-8949-4BCC-B681-6B0B7FE583AD}"/>
          </ac:grpSpMkLst>
        </pc:grpChg>
        <pc:grpChg chg="del">
          <ac:chgData name="Daniel Roth" userId="02261a5d-b764-49c2-b6b6-041bd43f80dd" providerId="ADAL" clId="{ACD88805-933E-451E-B8C0-3A0363889D14}" dt="2019-05-05T03:49:47.738" v="2207" actId="478"/>
          <ac:grpSpMkLst>
            <pc:docMk/>
            <pc:sldMk cId="4132853426" sldId="1922"/>
            <ac:grpSpMk id="62" creationId="{2216C029-ED33-4054-95F5-B0A3850F5DB9}"/>
          </ac:grpSpMkLst>
        </pc:grpChg>
        <pc:grpChg chg="del mod">
          <ac:chgData name="Daniel Roth" userId="02261a5d-b764-49c2-b6b6-041bd43f80dd" providerId="ADAL" clId="{ACD88805-933E-451E-B8C0-3A0363889D14}" dt="2019-05-05T03:30:37.920" v="2011" actId="478"/>
          <ac:grpSpMkLst>
            <pc:docMk/>
            <pc:sldMk cId="4132853426" sldId="1922"/>
            <ac:grpSpMk id="104" creationId="{56D92EF8-650B-4300-B9A5-DC002C9760B2}"/>
          </ac:grpSpMkLst>
        </pc:grpChg>
        <pc:grpChg chg="add mod">
          <ac:chgData name="Daniel Roth" userId="02261a5d-b764-49c2-b6b6-041bd43f80dd" providerId="ADAL" clId="{ACD88805-933E-451E-B8C0-3A0363889D14}" dt="2019-05-05T03:30:48.429" v="2013" actId="1076"/>
          <ac:grpSpMkLst>
            <pc:docMk/>
            <pc:sldMk cId="4132853426" sldId="1922"/>
            <ac:grpSpMk id="119" creationId="{1AF4B6D6-D55F-4DF5-A0BE-48183E20B713}"/>
          </ac:grpSpMkLst>
        </pc:grpChg>
        <pc:grpChg chg="add del mod">
          <ac:chgData name="Daniel Roth" userId="02261a5d-b764-49c2-b6b6-041bd43f80dd" providerId="ADAL" clId="{ACD88805-933E-451E-B8C0-3A0363889D14}" dt="2019-05-05T03:50:16.542" v="2210" actId="165"/>
          <ac:grpSpMkLst>
            <pc:docMk/>
            <pc:sldMk cId="4132853426" sldId="1922"/>
            <ac:grpSpMk id="129" creationId="{4771DDF5-5E73-4EF9-91D7-1BAAC76595D2}"/>
          </ac:grpSpMkLst>
        </pc:grpChg>
        <pc:grpChg chg="del mod topLvl">
          <ac:chgData name="Daniel Roth" userId="02261a5d-b764-49c2-b6b6-041bd43f80dd" providerId="ADAL" clId="{ACD88805-933E-451E-B8C0-3A0363889D14}" dt="2019-05-05T03:51:20.235" v="2216" actId="165"/>
          <ac:grpSpMkLst>
            <pc:docMk/>
            <pc:sldMk cId="4132853426" sldId="1922"/>
            <ac:grpSpMk id="130" creationId="{2C03C605-8B4B-44C9-A0CF-361390397205}"/>
          </ac:grpSpMkLst>
        </pc:grpChg>
        <pc:grpChg chg="mod topLvl">
          <ac:chgData name="Daniel Roth" userId="02261a5d-b764-49c2-b6b6-041bd43f80dd" providerId="ADAL" clId="{ACD88805-933E-451E-B8C0-3A0363889D14}" dt="2019-05-05T03:51:27.460" v="2217" actId="164"/>
          <ac:grpSpMkLst>
            <pc:docMk/>
            <pc:sldMk cId="4132853426" sldId="1922"/>
            <ac:grpSpMk id="131" creationId="{2C2ABD08-B8C2-4930-A1BC-1DE5F590EF51}"/>
          </ac:grpSpMkLst>
        </pc:grpChg>
        <pc:grpChg chg="mod ord topLvl">
          <ac:chgData name="Daniel Roth" userId="02261a5d-b764-49c2-b6b6-041bd43f80dd" providerId="ADAL" clId="{ACD88805-933E-451E-B8C0-3A0363889D14}" dt="2019-05-05T03:52:07.260" v="2224" actId="167"/>
          <ac:grpSpMkLst>
            <pc:docMk/>
            <pc:sldMk cId="4132853426" sldId="1922"/>
            <ac:grpSpMk id="138" creationId="{1E23B1AD-27DD-4B1B-9099-E9554077E9F1}"/>
          </ac:grpSpMkLst>
        </pc:grpChg>
        <pc:grpChg chg="add mod">
          <ac:chgData name="Daniel Roth" userId="02261a5d-b764-49c2-b6b6-041bd43f80dd" providerId="ADAL" clId="{ACD88805-933E-451E-B8C0-3A0363889D14}" dt="2019-05-06T23:09:30.757" v="3990" actId="164"/>
          <ac:grpSpMkLst>
            <pc:docMk/>
            <pc:sldMk cId="4132853426" sldId="1922"/>
            <ac:grpSpMk id="160" creationId="{3ABC561C-7952-489A-AE23-3ADA3380E96F}"/>
          </ac:grpSpMkLst>
        </pc:grpChg>
        <pc:picChg chg="add del mod">
          <ac:chgData name="Daniel Roth" userId="02261a5d-b764-49c2-b6b6-041bd43f80dd" providerId="ADAL" clId="{ACD88805-933E-451E-B8C0-3A0363889D14}" dt="2019-05-05T03:49:19.336" v="2198" actId="478"/>
          <ac:picMkLst>
            <pc:docMk/>
            <pc:sldMk cId="4132853426" sldId="1922"/>
            <ac:picMk id="13" creationId="{EF9A27AB-9B3B-4A77-AD7D-163CB31DFCCD}"/>
          </ac:picMkLst>
        </pc:picChg>
        <pc:picChg chg="add del">
          <ac:chgData name="Daniel Roth" userId="02261a5d-b764-49c2-b6b6-041bd43f80dd" providerId="ADAL" clId="{ACD88805-933E-451E-B8C0-3A0363889D14}" dt="2019-05-05T03:10:08.952" v="1865"/>
          <ac:picMkLst>
            <pc:docMk/>
            <pc:sldMk cId="4132853426" sldId="1922"/>
            <ac:picMk id="113" creationId="{3723508C-82B7-49C7-AECE-CE405C301852}"/>
          </ac:picMkLst>
        </pc:picChg>
        <pc:picChg chg="add del">
          <ac:chgData name="Daniel Roth" userId="02261a5d-b764-49c2-b6b6-041bd43f80dd" providerId="ADAL" clId="{ACD88805-933E-451E-B8C0-3A0363889D14}" dt="2019-05-05T03:10:08.952" v="1865"/>
          <ac:picMkLst>
            <pc:docMk/>
            <pc:sldMk cId="4132853426" sldId="1922"/>
            <ac:picMk id="114" creationId="{9E6A51DF-656D-4848-94B6-8832C5C36ED6}"/>
          </ac:picMkLst>
        </pc:picChg>
        <pc:picChg chg="add mod ord topLvl">
          <ac:chgData name="Daniel Roth" userId="02261a5d-b764-49c2-b6b6-041bd43f80dd" providerId="ADAL" clId="{ACD88805-933E-451E-B8C0-3A0363889D14}" dt="2019-05-06T23:09:30.757" v="3990" actId="164"/>
          <ac:picMkLst>
            <pc:docMk/>
            <pc:sldMk cId="4132853426" sldId="1922"/>
            <ac:picMk id="115" creationId="{4C630F29-EE1E-4CDF-9156-8C11759403BC}"/>
          </ac:picMkLst>
        </pc:picChg>
        <pc:picChg chg="add del mod topLvl">
          <ac:chgData name="Daniel Roth" userId="02261a5d-b764-49c2-b6b6-041bd43f80dd" providerId="ADAL" clId="{ACD88805-933E-451E-B8C0-3A0363889D14}" dt="2019-05-06T23:08:09.288" v="3967" actId="478"/>
          <ac:picMkLst>
            <pc:docMk/>
            <pc:sldMk cId="4132853426" sldId="1922"/>
            <ac:picMk id="116" creationId="{FA113C08-FAE3-45D2-A703-6A09A2DD4F18}"/>
          </ac:picMkLst>
        </pc:picChg>
        <pc:picChg chg="add del mod">
          <ac:chgData name="Daniel Roth" userId="02261a5d-b764-49c2-b6b6-041bd43f80dd" providerId="ADAL" clId="{ACD88805-933E-451E-B8C0-3A0363889D14}" dt="2019-05-05T03:16:14.076" v="1929" actId="478"/>
          <ac:picMkLst>
            <pc:docMk/>
            <pc:sldMk cId="4132853426" sldId="1922"/>
            <ac:picMk id="118" creationId="{756514A6-D016-4F8C-A332-1DF53FB10122}"/>
          </ac:picMkLst>
        </pc:picChg>
        <pc:picChg chg="add del mod">
          <ac:chgData name="Daniel Roth" userId="02261a5d-b764-49c2-b6b6-041bd43f80dd" providerId="ADAL" clId="{ACD88805-933E-451E-B8C0-3A0363889D14}" dt="2019-05-05T03:49:31.902" v="2204"/>
          <ac:picMkLst>
            <pc:docMk/>
            <pc:sldMk cId="4132853426" sldId="1922"/>
            <ac:picMk id="122" creationId="{5D1F8848-FFCA-44D6-9B8C-C43B2F7CBF40}"/>
          </ac:picMkLst>
        </pc:picChg>
        <pc:picChg chg="mod topLvl">
          <ac:chgData name="Daniel Roth" userId="02261a5d-b764-49c2-b6b6-041bd43f80dd" providerId="ADAL" clId="{ACD88805-933E-451E-B8C0-3A0363889D14}" dt="2019-05-05T03:51:27.460" v="2217" actId="164"/>
          <ac:picMkLst>
            <pc:docMk/>
            <pc:sldMk cId="4132853426" sldId="1922"/>
            <ac:picMk id="139" creationId="{6D7B8052-C7AE-45C3-9232-86186DA4CDC9}"/>
          </ac:picMkLst>
        </pc:picChg>
        <pc:picChg chg="add mod">
          <ac:chgData name="Daniel Roth" userId="02261a5d-b764-49c2-b6b6-041bd43f80dd" providerId="ADAL" clId="{ACD88805-933E-451E-B8C0-3A0363889D14}" dt="2019-05-06T23:09:30.757" v="3990" actId="164"/>
          <ac:picMkLst>
            <pc:docMk/>
            <pc:sldMk cId="4132853426" sldId="1922"/>
            <ac:picMk id="164" creationId="{6AFC32F6-9244-473F-8D69-CFB607214A46}"/>
          </ac:picMkLst>
        </pc:picChg>
      </pc:sldChg>
      <pc:sldChg chg="modSp">
        <pc:chgData name="Daniel Roth" userId="02261a5d-b764-49c2-b6b6-041bd43f80dd" providerId="ADAL" clId="{ACD88805-933E-451E-B8C0-3A0363889D14}" dt="2019-05-07T13:24:13.765" v="5612" actId="20577"/>
        <pc:sldMkLst>
          <pc:docMk/>
          <pc:sldMk cId="365416638" sldId="1925"/>
        </pc:sldMkLst>
        <pc:spChg chg="mod">
          <ac:chgData name="Daniel Roth" userId="02261a5d-b764-49c2-b6b6-041bd43f80dd" providerId="ADAL" clId="{ACD88805-933E-451E-B8C0-3A0363889D14}" dt="2019-05-07T13:24:13.765" v="5612" actId="20577"/>
          <ac:spMkLst>
            <pc:docMk/>
            <pc:sldMk cId="365416638" sldId="1925"/>
            <ac:spMk id="89" creationId="{42941FEC-C7FE-4EA8-899B-DF2A56358F74}"/>
          </ac:spMkLst>
        </pc:spChg>
        <pc:spChg chg="mod">
          <ac:chgData name="Daniel Roth" userId="02261a5d-b764-49c2-b6b6-041bd43f80dd" providerId="ADAL" clId="{ACD88805-933E-451E-B8C0-3A0363889D14}" dt="2019-05-05T01:09:01.577" v="488" actId="1035"/>
          <ac:spMkLst>
            <pc:docMk/>
            <pc:sldMk cId="365416638" sldId="1925"/>
            <ac:spMk id="138" creationId="{1224A91F-626B-4095-9AF2-52376EA424E7}"/>
          </ac:spMkLst>
        </pc:spChg>
      </pc:sldChg>
      <pc:sldChg chg="addSp delSp modSp del ord modAnim">
        <pc:chgData name="Daniel Roth" userId="02261a5d-b764-49c2-b6b6-041bd43f80dd" providerId="ADAL" clId="{ACD88805-933E-451E-B8C0-3A0363889D14}" dt="2019-05-05T03:55:03.235" v="2229" actId="2696"/>
        <pc:sldMkLst>
          <pc:docMk/>
          <pc:sldMk cId="284869344" sldId="1929"/>
        </pc:sldMkLst>
        <pc:spChg chg="add del">
          <ac:chgData name="Daniel Roth" userId="02261a5d-b764-49c2-b6b6-041bd43f80dd" providerId="ADAL" clId="{ACD88805-933E-451E-B8C0-3A0363889D14}" dt="2019-05-05T03:47:01.687" v="2184"/>
          <ac:spMkLst>
            <pc:docMk/>
            <pc:sldMk cId="284869344" sldId="1929"/>
            <ac:spMk id="72" creationId="{5064EBE9-B237-448C-B12A-3501BC294E2B}"/>
          </ac:spMkLst>
        </pc:spChg>
        <pc:spChg chg="add del">
          <ac:chgData name="Daniel Roth" userId="02261a5d-b764-49c2-b6b6-041bd43f80dd" providerId="ADAL" clId="{ACD88805-933E-451E-B8C0-3A0363889D14}" dt="2019-05-05T03:47:01.687" v="2184"/>
          <ac:spMkLst>
            <pc:docMk/>
            <pc:sldMk cId="284869344" sldId="1929"/>
            <ac:spMk id="73" creationId="{E26B8B70-8B6F-4FB2-9C83-4C23E503D99E}"/>
          </ac:spMkLst>
        </pc:spChg>
        <pc:spChg chg="add del">
          <ac:chgData name="Daniel Roth" userId="02261a5d-b764-49c2-b6b6-041bd43f80dd" providerId="ADAL" clId="{ACD88805-933E-451E-B8C0-3A0363889D14}" dt="2019-05-05T03:47:01.687" v="2184"/>
          <ac:spMkLst>
            <pc:docMk/>
            <pc:sldMk cId="284869344" sldId="1929"/>
            <ac:spMk id="74" creationId="{ABF19001-4A17-4F94-91A8-462B08777939}"/>
          </ac:spMkLst>
        </pc:spChg>
        <pc:spChg chg="add del">
          <ac:chgData name="Daniel Roth" userId="02261a5d-b764-49c2-b6b6-041bd43f80dd" providerId="ADAL" clId="{ACD88805-933E-451E-B8C0-3A0363889D14}" dt="2019-05-05T03:47:01.687" v="2184"/>
          <ac:spMkLst>
            <pc:docMk/>
            <pc:sldMk cId="284869344" sldId="1929"/>
            <ac:spMk id="75" creationId="{CDB307C8-56AF-456B-958B-275905F8A00A}"/>
          </ac:spMkLst>
        </pc:spChg>
        <pc:spChg chg="add del">
          <ac:chgData name="Daniel Roth" userId="02261a5d-b764-49c2-b6b6-041bd43f80dd" providerId="ADAL" clId="{ACD88805-933E-451E-B8C0-3A0363889D14}" dt="2019-05-05T03:47:01.687" v="2184"/>
          <ac:spMkLst>
            <pc:docMk/>
            <pc:sldMk cId="284869344" sldId="1929"/>
            <ac:spMk id="76" creationId="{D710239D-E102-4930-8F34-0A416EB88E14}"/>
          </ac:spMkLst>
        </pc:spChg>
        <pc:spChg chg="add del">
          <ac:chgData name="Daniel Roth" userId="02261a5d-b764-49c2-b6b6-041bd43f80dd" providerId="ADAL" clId="{ACD88805-933E-451E-B8C0-3A0363889D14}" dt="2019-05-05T03:47:01.687" v="2184"/>
          <ac:spMkLst>
            <pc:docMk/>
            <pc:sldMk cId="284869344" sldId="1929"/>
            <ac:spMk id="77" creationId="{8F73E859-6014-42C0-9FFA-6ED3EB1D4F8B}"/>
          </ac:spMkLst>
        </pc:spChg>
        <pc:grpChg chg="add">
          <ac:chgData name="Daniel Roth" userId="02261a5d-b764-49c2-b6b6-041bd43f80dd" providerId="ADAL" clId="{ACD88805-933E-451E-B8C0-3A0363889D14}" dt="2019-05-05T02:20:24.719" v="1531"/>
          <ac:grpSpMkLst>
            <pc:docMk/>
            <pc:sldMk cId="284869344" sldId="1929"/>
            <ac:grpSpMk id="39" creationId="{C4DDE360-C99F-46AD-A473-20CD08929D67}"/>
          </ac:grpSpMkLst>
        </pc:grpChg>
        <pc:picChg chg="add del mod">
          <ac:chgData name="Daniel Roth" userId="02261a5d-b764-49c2-b6b6-041bd43f80dd" providerId="ADAL" clId="{ACD88805-933E-451E-B8C0-3A0363889D14}" dt="2019-05-05T03:14:43.079" v="1920" actId="21"/>
          <ac:picMkLst>
            <pc:docMk/>
            <pc:sldMk cId="284869344" sldId="1929"/>
            <ac:picMk id="71" creationId="{E5E84F29-5254-42E7-B381-B930D02B8BBB}"/>
          </ac:picMkLst>
        </pc:picChg>
        <pc:picChg chg="del mod">
          <ac:chgData name="Daniel Roth" userId="02261a5d-b764-49c2-b6b6-041bd43f80dd" providerId="ADAL" clId="{ACD88805-933E-451E-B8C0-3A0363889D14}" dt="2019-05-05T02:20:19.585" v="1530" actId="478"/>
          <ac:picMkLst>
            <pc:docMk/>
            <pc:sldMk cId="284869344" sldId="1929"/>
            <ac:picMk id="1028" creationId="{7861E631-71B3-4F27-AF70-1B76F3C1AD76}"/>
          </ac:picMkLst>
        </pc:picChg>
      </pc:sldChg>
      <pc:sldChg chg="addSp modSp modAnim">
        <pc:chgData name="Daniel Roth" userId="02261a5d-b764-49c2-b6b6-041bd43f80dd" providerId="ADAL" clId="{ACD88805-933E-451E-B8C0-3A0363889D14}" dt="2019-05-07T03:15:29.317" v="4981" actId="20577"/>
        <pc:sldMkLst>
          <pc:docMk/>
          <pc:sldMk cId="3803692779" sldId="1933"/>
        </pc:sldMkLst>
        <pc:spChg chg="mod">
          <ac:chgData name="Daniel Roth" userId="02261a5d-b764-49c2-b6b6-041bd43f80dd" providerId="ADAL" clId="{ACD88805-933E-451E-B8C0-3A0363889D14}" dt="2019-05-05T00:56:46.691" v="52" actId="20577"/>
          <ac:spMkLst>
            <pc:docMk/>
            <pc:sldMk cId="3803692779" sldId="1933"/>
            <ac:spMk id="3" creationId="{90B0E85C-F67D-4C60-96CF-FE478C62CD37}"/>
          </ac:spMkLst>
        </pc:spChg>
        <pc:spChg chg="add mod">
          <ac:chgData name="Daniel Roth" userId="02261a5d-b764-49c2-b6b6-041bd43f80dd" providerId="ADAL" clId="{ACD88805-933E-451E-B8C0-3A0363889D14}" dt="2019-05-07T03:15:29.317" v="4981" actId="20577"/>
          <ac:spMkLst>
            <pc:docMk/>
            <pc:sldMk cId="3803692779" sldId="1933"/>
            <ac:spMk id="4" creationId="{9473468D-BB46-4709-A3D3-FEAF3E74FE80}"/>
          </ac:spMkLst>
        </pc:spChg>
      </pc:sldChg>
      <pc:sldChg chg="del">
        <pc:chgData name="Daniel Roth" userId="02261a5d-b764-49c2-b6b6-041bd43f80dd" providerId="ADAL" clId="{ACD88805-933E-451E-B8C0-3A0363889D14}" dt="2019-05-05T04:54:13.018" v="2371" actId="2696"/>
        <pc:sldMkLst>
          <pc:docMk/>
          <pc:sldMk cId="128121554" sldId="1941"/>
        </pc:sldMkLst>
      </pc:sldChg>
      <pc:sldChg chg="modSp add">
        <pc:chgData name="Daniel Roth" userId="02261a5d-b764-49c2-b6b6-041bd43f80dd" providerId="ADAL" clId="{ACD88805-933E-451E-B8C0-3A0363889D14}" dt="2019-05-05T04:54:29.932" v="2375" actId="20577"/>
        <pc:sldMkLst>
          <pc:docMk/>
          <pc:sldMk cId="3663554463" sldId="1941"/>
        </pc:sldMkLst>
        <pc:spChg chg="mod">
          <ac:chgData name="Daniel Roth" userId="02261a5d-b764-49c2-b6b6-041bd43f80dd" providerId="ADAL" clId="{ACD88805-933E-451E-B8C0-3A0363889D14}" dt="2019-05-05T04:54:29.932" v="2375" actId="20577"/>
          <ac:spMkLst>
            <pc:docMk/>
            <pc:sldMk cId="3663554463" sldId="1941"/>
            <ac:spMk id="2" creationId="{25B877A0-827C-4870-9BE4-30D5C787E7B9}"/>
          </ac:spMkLst>
        </pc:spChg>
      </pc:sldChg>
      <pc:sldChg chg="addSp modSp">
        <pc:chgData name="Daniel Roth" userId="02261a5d-b764-49c2-b6b6-041bd43f80dd" providerId="ADAL" clId="{ACD88805-933E-451E-B8C0-3A0363889D14}" dt="2019-05-07T03:30:17.496" v="5193" actId="1076"/>
        <pc:sldMkLst>
          <pc:docMk/>
          <pc:sldMk cId="725488723" sldId="1942"/>
        </pc:sldMkLst>
        <pc:spChg chg="add mod">
          <ac:chgData name="Daniel Roth" userId="02261a5d-b764-49c2-b6b6-041bd43f80dd" providerId="ADAL" clId="{ACD88805-933E-451E-B8C0-3A0363889D14}" dt="2019-05-07T03:29:29.289" v="5162" actId="1076"/>
          <ac:spMkLst>
            <pc:docMk/>
            <pc:sldMk cId="725488723" sldId="1942"/>
            <ac:spMk id="4" creationId="{30931B75-9371-4B38-A5EA-2F0B71B5F84D}"/>
          </ac:spMkLst>
        </pc:spChg>
        <pc:spChg chg="add mod">
          <ac:chgData name="Daniel Roth" userId="02261a5d-b764-49c2-b6b6-041bd43f80dd" providerId="ADAL" clId="{ACD88805-933E-451E-B8C0-3A0363889D14}" dt="2019-05-07T03:29:42.396" v="5170" actId="1076"/>
          <ac:spMkLst>
            <pc:docMk/>
            <pc:sldMk cId="725488723" sldId="1942"/>
            <ac:spMk id="10" creationId="{D215FEBB-B30F-4FEE-A9A3-9FFCC18FB484}"/>
          </ac:spMkLst>
        </pc:spChg>
        <pc:spChg chg="add mod">
          <ac:chgData name="Daniel Roth" userId="02261a5d-b764-49c2-b6b6-041bd43f80dd" providerId="ADAL" clId="{ACD88805-933E-451E-B8C0-3A0363889D14}" dt="2019-05-07T03:30:17.496" v="5193" actId="1076"/>
          <ac:spMkLst>
            <pc:docMk/>
            <pc:sldMk cId="725488723" sldId="1942"/>
            <ac:spMk id="11" creationId="{FAE80585-E36D-482F-98F6-3FE3DC8FFF72}"/>
          </ac:spMkLst>
        </pc:spChg>
      </pc:sldChg>
      <pc:sldChg chg="modSp">
        <pc:chgData name="Daniel Roth" userId="02261a5d-b764-49c2-b6b6-041bd43f80dd" providerId="ADAL" clId="{ACD88805-933E-451E-B8C0-3A0363889D14}" dt="2019-05-07T03:12:35.111" v="4907" actId="12"/>
        <pc:sldMkLst>
          <pc:docMk/>
          <pc:sldMk cId="1618430538" sldId="1943"/>
        </pc:sldMkLst>
        <pc:spChg chg="mod">
          <ac:chgData name="Daniel Roth" userId="02261a5d-b764-49c2-b6b6-041bd43f80dd" providerId="ADAL" clId="{ACD88805-933E-451E-B8C0-3A0363889D14}" dt="2019-05-07T03:12:35.111" v="4907" actId="12"/>
          <ac:spMkLst>
            <pc:docMk/>
            <pc:sldMk cId="1618430538" sldId="1943"/>
            <ac:spMk id="4" creationId="{D1D86EE0-11F4-4B0D-9B5D-1CCB560DE17B}"/>
          </ac:spMkLst>
        </pc:spChg>
      </pc:sldChg>
      <pc:sldChg chg="addSp delSp modSp mod setBg modClrScheme chgLayout">
        <pc:chgData name="Daniel Roth" userId="02261a5d-b764-49c2-b6b6-041bd43f80dd" providerId="ADAL" clId="{ACD88805-933E-451E-B8C0-3A0363889D14}" dt="2019-05-06T22:48:12.413" v="3961" actId="20577"/>
        <pc:sldMkLst>
          <pc:docMk/>
          <pc:sldMk cId="2536744609" sldId="1945"/>
        </pc:sldMkLst>
        <pc:spChg chg="mod">
          <ac:chgData name="Daniel Roth" userId="02261a5d-b764-49c2-b6b6-041bd43f80dd" providerId="ADAL" clId="{ACD88805-933E-451E-B8C0-3A0363889D14}" dt="2019-05-06T22:06:38.112" v="3449" actId="26606"/>
          <ac:spMkLst>
            <pc:docMk/>
            <pc:sldMk cId="2536744609" sldId="1945"/>
            <ac:spMk id="2" creationId="{141BD411-07B7-42C8-9F8F-1AF682A43A10}"/>
          </ac:spMkLst>
        </pc:spChg>
        <pc:spChg chg="add del mod">
          <ac:chgData name="Daniel Roth" userId="02261a5d-b764-49c2-b6b6-041bd43f80dd" providerId="ADAL" clId="{ACD88805-933E-451E-B8C0-3A0363889D14}" dt="2019-05-06T22:05:51.949" v="3442"/>
          <ac:spMkLst>
            <pc:docMk/>
            <pc:sldMk cId="2536744609" sldId="1945"/>
            <ac:spMk id="3" creationId="{A8230F6C-E305-42C0-8FCD-365591FEBB97}"/>
          </ac:spMkLst>
        </pc:spChg>
        <pc:spChg chg="mod">
          <ac:chgData name="Daniel Roth" userId="02261a5d-b764-49c2-b6b6-041bd43f80dd" providerId="ADAL" clId="{ACD88805-933E-451E-B8C0-3A0363889D14}" dt="2019-05-06T22:48:12.413" v="3961" actId="20577"/>
          <ac:spMkLst>
            <pc:docMk/>
            <pc:sldMk cId="2536744609" sldId="1945"/>
            <ac:spMk id="4" creationId="{FF136867-2C98-4B91-919F-3D41CC5257F6}"/>
          </ac:spMkLst>
        </pc:spChg>
        <pc:picChg chg="add mod ord modCrop">
          <ac:chgData name="Daniel Roth" userId="02261a5d-b764-49c2-b6b6-041bd43f80dd" providerId="ADAL" clId="{ACD88805-933E-451E-B8C0-3A0363889D14}" dt="2019-05-06T22:07:50.153" v="3453" actId="1076"/>
          <ac:picMkLst>
            <pc:docMk/>
            <pc:sldMk cId="2536744609" sldId="1945"/>
            <ac:picMk id="5" creationId="{048F6F88-7BBB-4BDB-A164-B6B8AFDE33E6}"/>
          </ac:picMkLst>
        </pc:picChg>
        <pc:picChg chg="add mod">
          <ac:chgData name="Daniel Roth" userId="02261a5d-b764-49c2-b6b6-041bd43f80dd" providerId="ADAL" clId="{ACD88805-933E-451E-B8C0-3A0363889D14}" dt="2019-05-06T22:07:57.750" v="3454" actId="14861"/>
          <ac:picMkLst>
            <pc:docMk/>
            <pc:sldMk cId="2536744609" sldId="1945"/>
            <ac:picMk id="6" creationId="{5CE5ADC5-8505-45A9-954A-586834AD5C7B}"/>
          </ac:picMkLst>
        </pc:picChg>
      </pc:sldChg>
      <pc:sldChg chg="addSp delSp modSp mod ord setBg modClrScheme chgLayout">
        <pc:chgData name="Daniel Roth" userId="02261a5d-b764-49c2-b6b6-041bd43f80dd" providerId="ADAL" clId="{ACD88805-933E-451E-B8C0-3A0363889D14}" dt="2019-05-06T22:22:52.748" v="3897" actId="20577"/>
        <pc:sldMkLst>
          <pc:docMk/>
          <pc:sldMk cId="2921622550" sldId="1946"/>
        </pc:sldMkLst>
        <pc:spChg chg="mod">
          <ac:chgData name="Daniel Roth" userId="02261a5d-b764-49c2-b6b6-041bd43f80dd" providerId="ADAL" clId="{ACD88805-933E-451E-B8C0-3A0363889D14}" dt="2019-05-06T22:14:08.501" v="3658" actId="26606"/>
          <ac:spMkLst>
            <pc:docMk/>
            <pc:sldMk cId="2921622550" sldId="1946"/>
            <ac:spMk id="2" creationId="{810C662E-B27C-4A63-BF9A-401277A46D9D}"/>
          </ac:spMkLst>
        </pc:spChg>
        <pc:spChg chg="mod">
          <ac:chgData name="Daniel Roth" userId="02261a5d-b764-49c2-b6b6-041bd43f80dd" providerId="ADAL" clId="{ACD88805-933E-451E-B8C0-3A0363889D14}" dt="2019-05-06T22:22:52.748" v="3897" actId="20577"/>
          <ac:spMkLst>
            <pc:docMk/>
            <pc:sldMk cId="2921622550" sldId="1946"/>
            <ac:spMk id="3" creationId="{881E73C4-6308-4865-BE59-61D3740109F5}"/>
          </ac:spMkLst>
        </pc:spChg>
        <pc:spChg chg="add del mod">
          <ac:chgData name="Daniel Roth" userId="02261a5d-b764-49c2-b6b6-041bd43f80dd" providerId="ADAL" clId="{ACD88805-933E-451E-B8C0-3A0363889D14}" dt="2019-05-06T22:13:34.827" v="3651"/>
          <ac:spMkLst>
            <pc:docMk/>
            <pc:sldMk cId="2921622550" sldId="1946"/>
            <ac:spMk id="4" creationId="{B01BB639-22C3-4D0F-BAE3-BC2903A82688}"/>
          </ac:spMkLst>
        </pc:spChg>
        <pc:spChg chg="add del mod">
          <ac:chgData name="Daniel Roth" userId="02261a5d-b764-49c2-b6b6-041bd43f80dd" providerId="ADAL" clId="{ACD88805-933E-451E-B8C0-3A0363889D14}" dt="2019-05-06T22:13:38.450" v="3654"/>
          <ac:spMkLst>
            <pc:docMk/>
            <pc:sldMk cId="2921622550" sldId="1946"/>
            <ac:spMk id="5" creationId="{7C473BE2-2ED1-4719-9335-2107D15EF8C4}"/>
          </ac:spMkLst>
        </pc:spChg>
        <pc:spChg chg="add del mod">
          <ac:chgData name="Daniel Roth" userId="02261a5d-b764-49c2-b6b6-041bd43f80dd" providerId="ADAL" clId="{ACD88805-933E-451E-B8C0-3A0363889D14}" dt="2019-05-06T22:17:58.812" v="3690" actId="478"/>
          <ac:spMkLst>
            <pc:docMk/>
            <pc:sldMk cId="2921622550" sldId="1946"/>
            <ac:spMk id="12" creationId="{F44EEC72-F5E8-4E69-9A8E-3B65275F4CAF}"/>
          </ac:spMkLst>
        </pc:spChg>
        <pc:picChg chg="add del">
          <ac:chgData name="Daniel Roth" userId="02261a5d-b764-49c2-b6b6-041bd43f80dd" providerId="ADAL" clId="{ACD88805-933E-451E-B8C0-3A0363889D14}" dt="2019-05-06T22:13:37.642" v="3653"/>
          <ac:picMkLst>
            <pc:docMk/>
            <pc:sldMk cId="2921622550" sldId="1946"/>
            <ac:picMk id="6" creationId="{4B2FFBA8-037F-4AE4-9B42-AD8FA203E50F}"/>
          </ac:picMkLst>
        </pc:picChg>
        <pc:picChg chg="add del mod ord modCrop">
          <ac:chgData name="Daniel Roth" userId="02261a5d-b764-49c2-b6b6-041bd43f80dd" providerId="ADAL" clId="{ACD88805-933E-451E-B8C0-3A0363889D14}" dt="2019-05-06T22:17:41.044" v="3686" actId="478"/>
          <ac:picMkLst>
            <pc:docMk/>
            <pc:sldMk cId="2921622550" sldId="1946"/>
            <ac:picMk id="7" creationId="{C27B91FB-F2C3-4A2C-8346-77393FFF7F5C}"/>
          </ac:picMkLst>
        </pc:picChg>
        <pc:picChg chg="add mod ord">
          <ac:chgData name="Daniel Roth" userId="02261a5d-b764-49c2-b6b6-041bd43f80dd" providerId="ADAL" clId="{ACD88805-933E-451E-B8C0-3A0363889D14}" dt="2019-05-06T22:18:44.789" v="3698" actId="1076"/>
          <ac:picMkLst>
            <pc:docMk/>
            <pc:sldMk cId="2921622550" sldId="1946"/>
            <ac:picMk id="8" creationId="{016F810A-C34E-4A0E-A010-00197A110A85}"/>
          </ac:picMkLst>
        </pc:picChg>
        <pc:picChg chg="add mod ord">
          <ac:chgData name="Daniel Roth" userId="02261a5d-b764-49c2-b6b6-041bd43f80dd" providerId="ADAL" clId="{ACD88805-933E-451E-B8C0-3A0363889D14}" dt="2019-05-06T22:18:49.602" v="3699" actId="1076"/>
          <ac:picMkLst>
            <pc:docMk/>
            <pc:sldMk cId="2921622550" sldId="1946"/>
            <ac:picMk id="9" creationId="{CB8154D1-E9D2-4976-A15A-5BBBF923FDA3}"/>
          </ac:picMkLst>
        </pc:picChg>
        <pc:picChg chg="add mod modCrop">
          <ac:chgData name="Daniel Roth" userId="02261a5d-b764-49c2-b6b6-041bd43f80dd" providerId="ADAL" clId="{ACD88805-933E-451E-B8C0-3A0363889D14}" dt="2019-05-06T22:17:48.099" v="3689" actId="1076"/>
          <ac:picMkLst>
            <pc:docMk/>
            <pc:sldMk cId="2921622550" sldId="1946"/>
            <ac:picMk id="10" creationId="{25F472D5-37BF-4819-BB6F-6BF586E475D1}"/>
          </ac:picMkLst>
        </pc:picChg>
      </pc:sldChg>
      <pc:sldChg chg="addSp modSp ord modAnim">
        <pc:chgData name="Daniel Roth" userId="02261a5d-b764-49c2-b6b6-041bd43f80dd" providerId="ADAL" clId="{ACD88805-933E-451E-B8C0-3A0363889D14}" dt="2019-05-05T05:32:43.724" v="2530" actId="14861"/>
        <pc:sldMkLst>
          <pc:docMk/>
          <pc:sldMk cId="2277428234" sldId="10193"/>
        </pc:sldMkLst>
        <pc:spChg chg="add mod">
          <ac:chgData name="Daniel Roth" userId="02261a5d-b764-49c2-b6b6-041bd43f80dd" providerId="ADAL" clId="{ACD88805-933E-451E-B8C0-3A0363889D14}" dt="2019-05-05T05:32:43.724" v="2530" actId="14861"/>
          <ac:spMkLst>
            <pc:docMk/>
            <pc:sldMk cId="2277428234" sldId="10193"/>
            <ac:spMk id="3" creationId="{77C89535-8B66-4E59-9684-AB90F2A0745F}"/>
          </ac:spMkLst>
        </pc:spChg>
        <pc:spChg chg="add mod">
          <ac:chgData name="Daniel Roth" userId="02261a5d-b764-49c2-b6b6-041bd43f80dd" providerId="ADAL" clId="{ACD88805-933E-451E-B8C0-3A0363889D14}" dt="2019-05-05T05:32:43.724" v="2530" actId="14861"/>
          <ac:spMkLst>
            <pc:docMk/>
            <pc:sldMk cId="2277428234" sldId="10193"/>
            <ac:spMk id="13" creationId="{0A4E93A3-C1CB-46DE-B902-0E7C01B2457B}"/>
          </ac:spMkLst>
        </pc:spChg>
      </pc:sldChg>
      <pc:sldChg chg="addSp delSp modSp add ord delAnim modAnim">
        <pc:chgData name="Daniel Roth" userId="02261a5d-b764-49c2-b6b6-041bd43f80dd" providerId="ADAL" clId="{ACD88805-933E-451E-B8C0-3A0363889D14}" dt="2019-05-05T06:40:36.153" v="3243"/>
        <pc:sldMkLst>
          <pc:docMk/>
          <pc:sldMk cId="386243873" sldId="10196"/>
        </pc:sldMkLst>
        <pc:spChg chg="mod">
          <ac:chgData name="Daniel Roth" userId="02261a5d-b764-49c2-b6b6-041bd43f80dd" providerId="ADAL" clId="{ACD88805-933E-451E-B8C0-3A0363889D14}" dt="2019-05-05T01:26:15.933" v="1365"/>
          <ac:spMkLst>
            <pc:docMk/>
            <pc:sldMk cId="386243873" sldId="10196"/>
            <ac:spMk id="2" creationId="{A48148F6-4A7D-4D3F-A951-86D0ED8D2A93}"/>
          </ac:spMkLst>
        </pc:spChg>
        <pc:spChg chg="mod topLvl">
          <ac:chgData name="Daniel Roth" userId="02261a5d-b764-49c2-b6b6-041bd43f80dd" providerId="ADAL" clId="{ACD88805-933E-451E-B8C0-3A0363889D14}" dt="2019-05-05T04:24:43.164" v="2235" actId="164"/>
          <ac:spMkLst>
            <pc:docMk/>
            <pc:sldMk cId="386243873" sldId="10196"/>
            <ac:spMk id="7" creationId="{718D6473-8B3C-4A42-973F-20D10A5FDC62}"/>
          </ac:spMkLst>
        </pc:spChg>
        <pc:spChg chg="mod">
          <ac:chgData name="Daniel Roth" userId="02261a5d-b764-49c2-b6b6-041bd43f80dd" providerId="ADAL" clId="{ACD88805-933E-451E-B8C0-3A0363889D14}" dt="2019-05-05T01:21:12.334" v="1252" actId="1035"/>
          <ac:spMkLst>
            <pc:docMk/>
            <pc:sldMk cId="386243873" sldId="10196"/>
            <ac:spMk id="10" creationId="{5DFB639E-C5A0-454A-8A42-E2D358EA6C87}"/>
          </ac:spMkLst>
        </pc:spChg>
        <pc:spChg chg="add mod topLvl">
          <ac:chgData name="Daniel Roth" userId="02261a5d-b764-49c2-b6b6-041bd43f80dd" providerId="ADAL" clId="{ACD88805-933E-451E-B8C0-3A0363889D14}" dt="2019-05-05T04:24:43.164" v="2235" actId="164"/>
          <ac:spMkLst>
            <pc:docMk/>
            <pc:sldMk cId="386243873" sldId="10196"/>
            <ac:spMk id="30" creationId="{B8CD1A35-7E6D-4136-801C-15C287D6539A}"/>
          </ac:spMkLst>
        </pc:spChg>
        <pc:spChg chg="add del mod">
          <ac:chgData name="Daniel Roth" userId="02261a5d-b764-49c2-b6b6-041bd43f80dd" providerId="ADAL" clId="{ACD88805-933E-451E-B8C0-3A0363889D14}" dt="2019-05-05T01:09:58.441" v="616" actId="478"/>
          <ac:spMkLst>
            <pc:docMk/>
            <pc:sldMk cId="386243873" sldId="10196"/>
            <ac:spMk id="33" creationId="{F9BEEDA3-7163-4B5B-AA80-705FD8A1D3AB}"/>
          </ac:spMkLst>
        </pc:spChg>
        <pc:spChg chg="mod topLvl">
          <ac:chgData name="Daniel Roth" userId="02261a5d-b764-49c2-b6b6-041bd43f80dd" providerId="ADAL" clId="{ACD88805-933E-451E-B8C0-3A0363889D14}" dt="2019-05-05T01:37:33.978" v="1426" actId="1035"/>
          <ac:spMkLst>
            <pc:docMk/>
            <pc:sldMk cId="386243873" sldId="10196"/>
            <ac:spMk id="36" creationId="{A3AE525A-77B6-4942-8BB9-5779F5BED860}"/>
          </ac:spMkLst>
        </pc:spChg>
        <pc:spChg chg="del mod topLvl">
          <ac:chgData name="Daniel Roth" userId="02261a5d-b764-49c2-b6b6-041bd43f80dd" providerId="ADAL" clId="{ACD88805-933E-451E-B8C0-3A0363889D14}" dt="2019-05-05T01:07:58.528" v="276" actId="478"/>
          <ac:spMkLst>
            <pc:docMk/>
            <pc:sldMk cId="386243873" sldId="10196"/>
            <ac:spMk id="37" creationId="{10E0DABE-96AB-474E-8532-B8E6DC029CAD}"/>
          </ac:spMkLst>
        </pc:spChg>
        <pc:spChg chg="mod topLvl">
          <ac:chgData name="Daniel Roth" userId="02261a5d-b764-49c2-b6b6-041bd43f80dd" providerId="ADAL" clId="{ACD88805-933E-451E-B8C0-3A0363889D14}" dt="2019-05-05T01:48:42.135" v="1467" actId="207"/>
          <ac:spMkLst>
            <pc:docMk/>
            <pc:sldMk cId="386243873" sldId="10196"/>
            <ac:spMk id="38" creationId="{1E6B6035-1AE5-4C63-AC11-3CB9B21F5069}"/>
          </ac:spMkLst>
        </pc:spChg>
        <pc:spChg chg="add del mod">
          <ac:chgData name="Daniel Roth" userId="02261a5d-b764-49c2-b6b6-041bd43f80dd" providerId="ADAL" clId="{ACD88805-933E-451E-B8C0-3A0363889D14}" dt="2019-05-05T01:05:06.420" v="90" actId="478"/>
          <ac:spMkLst>
            <pc:docMk/>
            <pc:sldMk cId="386243873" sldId="10196"/>
            <ac:spMk id="46" creationId="{F0D51339-FF88-4900-98EF-E98232C8EBE5}"/>
          </ac:spMkLst>
        </pc:spChg>
        <pc:spChg chg="add mod">
          <ac:chgData name="Daniel Roth" userId="02261a5d-b764-49c2-b6b6-041bd43f80dd" providerId="ADAL" clId="{ACD88805-933E-451E-B8C0-3A0363889D14}" dt="2019-05-05T01:48:20.424" v="1466" actId="207"/>
          <ac:spMkLst>
            <pc:docMk/>
            <pc:sldMk cId="386243873" sldId="10196"/>
            <ac:spMk id="48" creationId="{CF1D2C33-2A53-4763-B4C1-1DCE18411006}"/>
          </ac:spMkLst>
        </pc:spChg>
        <pc:spChg chg="add mod">
          <ac:chgData name="Daniel Roth" userId="02261a5d-b764-49c2-b6b6-041bd43f80dd" providerId="ADAL" clId="{ACD88805-933E-451E-B8C0-3A0363889D14}" dt="2019-05-05T01:37:33.978" v="1426" actId="1035"/>
          <ac:spMkLst>
            <pc:docMk/>
            <pc:sldMk cId="386243873" sldId="10196"/>
            <ac:spMk id="49" creationId="{2CB7AE35-2AE0-4EE4-9AEE-3A9FC03C2F43}"/>
          </ac:spMkLst>
        </pc:spChg>
        <pc:spChg chg="add del mod">
          <ac:chgData name="Daniel Roth" userId="02261a5d-b764-49c2-b6b6-041bd43f80dd" providerId="ADAL" clId="{ACD88805-933E-451E-B8C0-3A0363889D14}" dt="2019-05-05T01:15:39.010" v="814" actId="478"/>
          <ac:spMkLst>
            <pc:docMk/>
            <pc:sldMk cId="386243873" sldId="10196"/>
            <ac:spMk id="50" creationId="{654D0191-AEC9-428B-81FC-BE107A7ADE42}"/>
          </ac:spMkLst>
        </pc:spChg>
        <pc:spChg chg="add mod">
          <ac:chgData name="Daniel Roth" userId="02261a5d-b764-49c2-b6b6-041bd43f80dd" providerId="ADAL" clId="{ACD88805-933E-451E-B8C0-3A0363889D14}" dt="2019-05-05T04:25:46.493" v="2237" actId="164"/>
          <ac:spMkLst>
            <pc:docMk/>
            <pc:sldMk cId="386243873" sldId="10196"/>
            <ac:spMk id="52" creationId="{1DB849AA-32C8-4208-8448-44F558135794}"/>
          </ac:spMkLst>
        </pc:spChg>
        <pc:spChg chg="add mod">
          <ac:chgData name="Daniel Roth" userId="02261a5d-b764-49c2-b6b6-041bd43f80dd" providerId="ADAL" clId="{ACD88805-933E-451E-B8C0-3A0363889D14}" dt="2019-05-05T04:25:53.471" v="2238" actId="164"/>
          <ac:spMkLst>
            <pc:docMk/>
            <pc:sldMk cId="386243873" sldId="10196"/>
            <ac:spMk id="53" creationId="{4D41E1DB-4E16-41EE-B27F-1059330930F5}"/>
          </ac:spMkLst>
        </pc:spChg>
        <pc:spChg chg="add mod">
          <ac:chgData name="Daniel Roth" userId="02261a5d-b764-49c2-b6b6-041bd43f80dd" providerId="ADAL" clId="{ACD88805-933E-451E-B8C0-3A0363889D14}" dt="2019-05-05T01:37:33.978" v="1426" actId="1035"/>
          <ac:spMkLst>
            <pc:docMk/>
            <pc:sldMk cId="386243873" sldId="10196"/>
            <ac:spMk id="54" creationId="{7B989867-FBFC-4E37-AD02-FE4E40984515}"/>
          </ac:spMkLst>
        </pc:spChg>
        <pc:spChg chg="add mod">
          <ac:chgData name="Daniel Roth" userId="02261a5d-b764-49c2-b6b6-041bd43f80dd" providerId="ADAL" clId="{ACD88805-933E-451E-B8C0-3A0363889D14}" dt="2019-05-05T01:37:33.978" v="1426" actId="1035"/>
          <ac:spMkLst>
            <pc:docMk/>
            <pc:sldMk cId="386243873" sldId="10196"/>
            <ac:spMk id="55" creationId="{57CBFB26-E995-40EB-8728-B0E32B3500A4}"/>
          </ac:spMkLst>
        </pc:spChg>
        <pc:spChg chg="add del mod">
          <ac:chgData name="Daniel Roth" userId="02261a5d-b764-49c2-b6b6-041bd43f80dd" providerId="ADAL" clId="{ACD88805-933E-451E-B8C0-3A0363889D14}" dt="2019-05-05T01:27:34.598" v="1383"/>
          <ac:spMkLst>
            <pc:docMk/>
            <pc:sldMk cId="386243873" sldId="10196"/>
            <ac:spMk id="56" creationId="{E5B42CA8-B023-4E76-92C5-BC78466119D1}"/>
          </ac:spMkLst>
        </pc:spChg>
        <pc:spChg chg="add mod">
          <ac:chgData name="Daniel Roth" userId="02261a5d-b764-49c2-b6b6-041bd43f80dd" providerId="ADAL" clId="{ACD88805-933E-451E-B8C0-3A0363889D14}" dt="2019-05-05T01:37:33.978" v="1426" actId="1035"/>
          <ac:spMkLst>
            <pc:docMk/>
            <pc:sldMk cId="386243873" sldId="10196"/>
            <ac:spMk id="57" creationId="{CF35B8FD-180D-449F-B780-DAB9FA53A4B6}"/>
          </ac:spMkLst>
        </pc:spChg>
        <pc:grpChg chg="add del mod">
          <ac:chgData name="Daniel Roth" userId="02261a5d-b764-49c2-b6b6-041bd43f80dd" providerId="ADAL" clId="{ACD88805-933E-451E-B8C0-3A0363889D14}" dt="2019-05-05T01:06:16.816" v="260" actId="165"/>
          <ac:grpSpMkLst>
            <pc:docMk/>
            <pc:sldMk cId="386243873" sldId="10196"/>
            <ac:grpSpMk id="5" creationId="{9185FF16-2E9A-4D37-8CB9-1BD9C6ABC182}"/>
          </ac:grpSpMkLst>
        </pc:grpChg>
        <pc:grpChg chg="add mod">
          <ac:chgData name="Daniel Roth" userId="02261a5d-b764-49c2-b6b6-041bd43f80dd" providerId="ADAL" clId="{ACD88805-933E-451E-B8C0-3A0363889D14}" dt="2019-05-05T01:37:33.978" v="1426" actId="1035"/>
          <ac:grpSpMkLst>
            <pc:docMk/>
            <pc:sldMk cId="386243873" sldId="10196"/>
            <ac:grpSpMk id="8" creationId="{19F6B765-565B-496B-BABC-ACC41B5EA147}"/>
          </ac:grpSpMkLst>
        </pc:grpChg>
        <pc:grpChg chg="add del mod">
          <ac:chgData name="Daniel Roth" userId="02261a5d-b764-49c2-b6b6-041bd43f80dd" providerId="ADAL" clId="{ACD88805-933E-451E-B8C0-3A0363889D14}" dt="2019-05-05T01:05:17.718" v="91" actId="165"/>
          <ac:grpSpMkLst>
            <pc:docMk/>
            <pc:sldMk cId="386243873" sldId="10196"/>
            <ac:grpSpMk id="34" creationId="{1BFB46DE-48EB-4A71-9549-FC0AC70C8D8A}"/>
          </ac:grpSpMkLst>
        </pc:grpChg>
        <pc:grpChg chg="del mod topLvl">
          <ac:chgData name="Daniel Roth" userId="02261a5d-b764-49c2-b6b6-041bd43f80dd" providerId="ADAL" clId="{ACD88805-933E-451E-B8C0-3A0363889D14}" dt="2019-05-05T01:05:27.592" v="92" actId="165"/>
          <ac:grpSpMkLst>
            <pc:docMk/>
            <pc:sldMk cId="386243873" sldId="10196"/>
            <ac:grpSpMk id="35" creationId="{CEE8208F-D5DC-4338-A264-61AC1E7B149E}"/>
          </ac:grpSpMkLst>
        </pc:grpChg>
        <pc:grpChg chg="del mod topLvl">
          <ac:chgData name="Daniel Roth" userId="02261a5d-b764-49c2-b6b6-041bd43f80dd" providerId="ADAL" clId="{ACD88805-933E-451E-B8C0-3A0363889D14}" dt="2019-05-05T01:05:30.702" v="93" actId="478"/>
          <ac:grpSpMkLst>
            <pc:docMk/>
            <pc:sldMk cId="386243873" sldId="10196"/>
            <ac:grpSpMk id="39" creationId="{165B7597-3436-456B-8CDE-EB766EF2D69D}"/>
          </ac:grpSpMkLst>
        </pc:grpChg>
        <pc:grpChg chg="add del mod">
          <ac:chgData name="Daniel Roth" userId="02261a5d-b764-49c2-b6b6-041bd43f80dd" providerId="ADAL" clId="{ACD88805-933E-451E-B8C0-3A0363889D14}" dt="2019-05-05T04:24:22.887" v="2233" actId="165"/>
          <ac:grpSpMkLst>
            <pc:docMk/>
            <pc:sldMk cId="386243873" sldId="10196"/>
            <ac:grpSpMk id="58" creationId="{31A7AE49-8CED-4466-97DB-0F36CF11B0F3}"/>
          </ac:grpSpMkLst>
        </pc:grpChg>
        <pc:grpChg chg="add mod">
          <ac:chgData name="Daniel Roth" userId="02261a5d-b764-49c2-b6b6-041bd43f80dd" providerId="ADAL" clId="{ACD88805-933E-451E-B8C0-3A0363889D14}" dt="2019-05-05T04:24:43.164" v="2235" actId="164"/>
          <ac:grpSpMkLst>
            <pc:docMk/>
            <pc:sldMk cId="386243873" sldId="10196"/>
            <ac:grpSpMk id="59" creationId="{86945849-8F01-4605-A194-C155D23A6EE4}"/>
          </ac:grpSpMkLst>
        </pc:grpChg>
        <pc:grpChg chg="add mod">
          <ac:chgData name="Daniel Roth" userId="02261a5d-b764-49c2-b6b6-041bd43f80dd" providerId="ADAL" clId="{ACD88805-933E-451E-B8C0-3A0363889D14}" dt="2019-05-05T04:25:46.493" v="2237" actId="164"/>
          <ac:grpSpMkLst>
            <pc:docMk/>
            <pc:sldMk cId="386243873" sldId="10196"/>
            <ac:grpSpMk id="60" creationId="{0272951F-8B1D-4880-9250-FC61366E3037}"/>
          </ac:grpSpMkLst>
        </pc:grpChg>
        <pc:grpChg chg="add mod">
          <ac:chgData name="Daniel Roth" userId="02261a5d-b764-49c2-b6b6-041bd43f80dd" providerId="ADAL" clId="{ACD88805-933E-451E-B8C0-3A0363889D14}" dt="2019-05-05T04:25:53.471" v="2238" actId="164"/>
          <ac:grpSpMkLst>
            <pc:docMk/>
            <pc:sldMk cId="386243873" sldId="10196"/>
            <ac:grpSpMk id="61" creationId="{7940574F-C850-4962-A571-D6BF1D3D7090}"/>
          </ac:grpSpMkLst>
        </pc:grpChg>
        <pc:picChg chg="mod topLvl">
          <ac:chgData name="Daniel Roth" userId="02261a5d-b764-49c2-b6b6-041bd43f80dd" providerId="ADAL" clId="{ACD88805-933E-451E-B8C0-3A0363889D14}" dt="2019-05-05T04:24:43.164" v="2235" actId="164"/>
          <ac:picMkLst>
            <pc:docMk/>
            <pc:sldMk cId="386243873" sldId="10196"/>
            <ac:picMk id="6" creationId="{A9A28C15-0E8A-4B95-8D14-7263266C2A4D}"/>
          </ac:picMkLst>
        </pc:picChg>
        <pc:picChg chg="add mod ord">
          <ac:chgData name="Daniel Roth" userId="02261a5d-b764-49c2-b6b6-041bd43f80dd" providerId="ADAL" clId="{ACD88805-933E-451E-B8C0-3A0363889D14}" dt="2019-05-05T04:25:53.471" v="2238" actId="164"/>
          <ac:picMkLst>
            <pc:docMk/>
            <pc:sldMk cId="386243873" sldId="10196"/>
            <ac:picMk id="31" creationId="{4C4EF71F-5B74-4757-81CE-4B14F37CCFD9}"/>
          </ac:picMkLst>
        </pc:picChg>
        <pc:picChg chg="add mod ord">
          <ac:chgData name="Daniel Roth" userId="02261a5d-b764-49c2-b6b6-041bd43f80dd" providerId="ADAL" clId="{ACD88805-933E-451E-B8C0-3A0363889D14}" dt="2019-05-05T04:25:46.493" v="2237" actId="164"/>
          <ac:picMkLst>
            <pc:docMk/>
            <pc:sldMk cId="386243873" sldId="10196"/>
            <ac:picMk id="32" creationId="{C9A94F68-86B5-4917-A9F7-05060763BC57}"/>
          </ac:picMkLst>
        </pc:picChg>
        <pc:picChg chg="add mod ord topLvl">
          <ac:chgData name="Daniel Roth" userId="02261a5d-b764-49c2-b6b6-041bd43f80dd" providerId="ADAL" clId="{ACD88805-933E-451E-B8C0-3A0363889D14}" dt="2019-05-05T04:24:43.164" v="2235" actId="164"/>
          <ac:picMkLst>
            <pc:docMk/>
            <pc:sldMk cId="386243873" sldId="10196"/>
            <ac:picMk id="47" creationId="{A75DDA94-66E0-4B07-8A17-230857438F9B}"/>
          </ac:picMkLst>
        </pc:picChg>
        <pc:picChg chg="add del">
          <ac:chgData name="Daniel Roth" userId="02261a5d-b764-49c2-b6b6-041bd43f80dd" providerId="ADAL" clId="{ACD88805-933E-451E-B8C0-3A0363889D14}" dt="2019-05-05T01:15:23.737" v="812"/>
          <ac:picMkLst>
            <pc:docMk/>
            <pc:sldMk cId="386243873" sldId="10196"/>
            <ac:picMk id="51" creationId="{88D1224F-0DB5-42E2-9EEA-D1BE88EADA97}"/>
          </ac:picMkLst>
        </pc:picChg>
        <pc:cxnChg chg="add del mod">
          <ac:chgData name="Daniel Roth" userId="02261a5d-b764-49c2-b6b6-041bd43f80dd" providerId="ADAL" clId="{ACD88805-933E-451E-B8C0-3A0363889D14}" dt="2019-05-05T00:57:31.465" v="53" actId="478"/>
          <ac:cxnSpMkLst>
            <pc:docMk/>
            <pc:sldMk cId="386243873" sldId="10196"/>
            <ac:cxnSpMk id="4" creationId="{B774DE6E-0A97-4E09-A766-91E71963B3ED}"/>
          </ac:cxnSpMkLst>
        </pc:cxnChg>
      </pc:sldChg>
      <pc:sldChg chg="addSp delSp modSp add delAnim modAnim">
        <pc:chgData name="Daniel Roth" userId="02261a5d-b764-49c2-b6b6-041bd43f80dd" providerId="ADAL" clId="{ACD88805-933E-451E-B8C0-3A0363889D14}" dt="2019-05-07T12:39:07.601" v="5604" actId="6549"/>
        <pc:sldMkLst>
          <pc:docMk/>
          <pc:sldMk cId="1402561413" sldId="10197"/>
        </pc:sldMkLst>
        <pc:spChg chg="add del mod">
          <ac:chgData name="Daniel Roth" userId="02261a5d-b764-49c2-b6b6-041bd43f80dd" providerId="ADAL" clId="{ACD88805-933E-451E-B8C0-3A0363889D14}" dt="2019-05-05T02:28:28.931" v="1647" actId="11529"/>
          <ac:spMkLst>
            <pc:docMk/>
            <pc:sldMk cId="1402561413" sldId="10197"/>
            <ac:spMk id="2" creationId="{2870120E-B4D2-4FD7-8ABE-2F5BB756099C}"/>
          </ac:spMkLst>
        </pc:spChg>
        <pc:spChg chg="mod">
          <ac:chgData name="Daniel Roth" userId="02261a5d-b764-49c2-b6b6-041bd43f80dd" providerId="ADAL" clId="{ACD88805-933E-451E-B8C0-3A0363889D14}" dt="2019-05-05T02:43:19.621" v="1809" actId="20577"/>
          <ac:spMkLst>
            <pc:docMk/>
            <pc:sldMk cId="1402561413" sldId="10197"/>
            <ac:spMk id="3" creationId="{C15AF735-2F2F-48E6-9AD4-8FFE2FCBD3BA}"/>
          </ac:spMkLst>
        </pc:spChg>
        <pc:spChg chg="del">
          <ac:chgData name="Daniel Roth" userId="02261a5d-b764-49c2-b6b6-041bd43f80dd" providerId="ADAL" clId="{ACD88805-933E-451E-B8C0-3A0363889D14}" dt="2019-05-05T02:13:09.701" v="1487" actId="478"/>
          <ac:spMkLst>
            <pc:docMk/>
            <pc:sldMk cId="1402561413" sldId="10197"/>
            <ac:spMk id="4" creationId="{1BF3FC6D-7571-422D-9D94-77C3CC68275C}"/>
          </ac:spMkLst>
        </pc:spChg>
        <pc:spChg chg="add del mod">
          <ac:chgData name="Daniel Roth" userId="02261a5d-b764-49c2-b6b6-041bd43f80dd" providerId="ADAL" clId="{ACD88805-933E-451E-B8C0-3A0363889D14}" dt="2019-05-05T02:32:24.303" v="1673" actId="478"/>
          <ac:spMkLst>
            <pc:docMk/>
            <pc:sldMk cId="1402561413" sldId="10197"/>
            <ac:spMk id="10" creationId="{B4885965-F93F-4144-B6C9-A92E215FEFBB}"/>
          </ac:spMkLst>
        </pc:spChg>
        <pc:spChg chg="add mod">
          <ac:chgData name="Daniel Roth" userId="02261a5d-b764-49c2-b6b6-041bd43f80dd" providerId="ADAL" clId="{ACD88805-933E-451E-B8C0-3A0363889D14}" dt="2019-05-05T02:39:05.644" v="1746" actId="14838"/>
          <ac:spMkLst>
            <pc:docMk/>
            <pc:sldMk cId="1402561413" sldId="10197"/>
            <ac:spMk id="11" creationId="{AFB174D8-30F4-4C99-B4DC-8BF15D0EBAB4}"/>
          </ac:spMkLst>
        </pc:spChg>
        <pc:spChg chg="mod">
          <ac:chgData name="Daniel Roth" userId="02261a5d-b764-49c2-b6b6-041bd43f80dd" providerId="ADAL" clId="{ACD88805-933E-451E-B8C0-3A0363889D14}" dt="2019-05-05T02:24:57.201" v="1608" actId="1076"/>
          <ac:spMkLst>
            <pc:docMk/>
            <pc:sldMk cId="1402561413" sldId="10197"/>
            <ac:spMk id="16" creationId="{D3E66161-BDEA-4E4E-BDC9-B5669F9A9282}"/>
          </ac:spMkLst>
        </pc:spChg>
        <pc:spChg chg="del mod topLvl">
          <ac:chgData name="Daniel Roth" userId="02261a5d-b764-49c2-b6b6-041bd43f80dd" providerId="ADAL" clId="{ACD88805-933E-451E-B8C0-3A0363889D14}" dt="2019-05-05T02:44:01.727" v="1815" actId="21"/>
          <ac:spMkLst>
            <pc:docMk/>
            <pc:sldMk cId="1402561413" sldId="10197"/>
            <ac:spMk id="17" creationId="{770D6A9A-2A06-4DA3-902F-BF2A1A9D6283}"/>
          </ac:spMkLst>
        </pc:spChg>
        <pc:spChg chg="del">
          <ac:chgData name="Daniel Roth" userId="02261a5d-b764-49c2-b6b6-041bd43f80dd" providerId="ADAL" clId="{ACD88805-933E-451E-B8C0-3A0363889D14}" dt="2019-05-05T02:13:34.464" v="1495" actId="478"/>
          <ac:spMkLst>
            <pc:docMk/>
            <pc:sldMk cId="1402561413" sldId="10197"/>
            <ac:spMk id="20" creationId="{7B035833-6F49-4D16-A29F-FCF5138A2EBE}"/>
          </ac:spMkLst>
        </pc:spChg>
        <pc:spChg chg="del">
          <ac:chgData name="Daniel Roth" userId="02261a5d-b764-49c2-b6b6-041bd43f80dd" providerId="ADAL" clId="{ACD88805-933E-451E-B8C0-3A0363889D14}" dt="2019-05-05T02:13:31.593" v="1494" actId="478"/>
          <ac:spMkLst>
            <pc:docMk/>
            <pc:sldMk cId="1402561413" sldId="10197"/>
            <ac:spMk id="21" creationId="{E69A045C-FF52-436B-8CC5-66ADE7DC23E1}"/>
          </ac:spMkLst>
        </pc:spChg>
        <pc:spChg chg="del">
          <ac:chgData name="Daniel Roth" userId="02261a5d-b764-49c2-b6b6-041bd43f80dd" providerId="ADAL" clId="{ACD88805-933E-451E-B8C0-3A0363889D14}" dt="2019-05-05T02:13:17.543" v="1489" actId="478"/>
          <ac:spMkLst>
            <pc:docMk/>
            <pc:sldMk cId="1402561413" sldId="10197"/>
            <ac:spMk id="22" creationId="{3D1610F2-8D5A-4999-818F-E157CAE871F8}"/>
          </ac:spMkLst>
        </pc:spChg>
        <pc:spChg chg="del">
          <ac:chgData name="Daniel Roth" userId="02261a5d-b764-49c2-b6b6-041bd43f80dd" providerId="ADAL" clId="{ACD88805-933E-451E-B8C0-3A0363889D14}" dt="2019-05-05T02:13:56.912" v="1499" actId="478"/>
          <ac:spMkLst>
            <pc:docMk/>
            <pc:sldMk cId="1402561413" sldId="10197"/>
            <ac:spMk id="24" creationId="{FB7AABF4-1B82-48DE-AF16-6E7FB1A68DD2}"/>
          </ac:spMkLst>
        </pc:spChg>
        <pc:spChg chg="del">
          <ac:chgData name="Daniel Roth" userId="02261a5d-b764-49c2-b6b6-041bd43f80dd" providerId="ADAL" clId="{ACD88805-933E-451E-B8C0-3A0363889D14}" dt="2019-05-05T02:13:54.744" v="1498" actId="478"/>
          <ac:spMkLst>
            <pc:docMk/>
            <pc:sldMk cId="1402561413" sldId="10197"/>
            <ac:spMk id="25" creationId="{85475011-3876-4CAA-9EEC-6A75D133C956}"/>
          </ac:spMkLst>
        </pc:spChg>
        <pc:spChg chg="del">
          <ac:chgData name="Daniel Roth" userId="02261a5d-b764-49c2-b6b6-041bd43f80dd" providerId="ADAL" clId="{ACD88805-933E-451E-B8C0-3A0363889D14}" dt="2019-05-05T02:14:01.034" v="1501" actId="478"/>
          <ac:spMkLst>
            <pc:docMk/>
            <pc:sldMk cId="1402561413" sldId="10197"/>
            <ac:spMk id="26" creationId="{9B3E1930-0548-4959-B2BA-0414EA82A3AD}"/>
          </ac:spMkLst>
        </pc:spChg>
        <pc:spChg chg="del">
          <ac:chgData name="Daniel Roth" userId="02261a5d-b764-49c2-b6b6-041bd43f80dd" providerId="ADAL" clId="{ACD88805-933E-451E-B8C0-3A0363889D14}" dt="2019-05-05T02:13:50.028" v="1496" actId="478"/>
          <ac:spMkLst>
            <pc:docMk/>
            <pc:sldMk cId="1402561413" sldId="10197"/>
            <ac:spMk id="27" creationId="{F5ED0079-813F-4C74-9C43-5C03B4FB3A12}"/>
          </ac:spMkLst>
        </pc:spChg>
        <pc:spChg chg="del">
          <ac:chgData name="Daniel Roth" userId="02261a5d-b764-49c2-b6b6-041bd43f80dd" providerId="ADAL" clId="{ACD88805-933E-451E-B8C0-3A0363889D14}" dt="2019-05-05T02:13:58.963" v="1500" actId="478"/>
          <ac:spMkLst>
            <pc:docMk/>
            <pc:sldMk cId="1402561413" sldId="10197"/>
            <ac:spMk id="28" creationId="{F615011F-03B5-4D7F-ABAC-D6A2D4F427BC}"/>
          </ac:spMkLst>
        </pc:spChg>
        <pc:spChg chg="del">
          <ac:chgData name="Daniel Roth" userId="02261a5d-b764-49c2-b6b6-041bd43f80dd" providerId="ADAL" clId="{ACD88805-933E-451E-B8C0-3A0363889D14}" dt="2019-05-05T02:13:52.531" v="1497" actId="478"/>
          <ac:spMkLst>
            <pc:docMk/>
            <pc:sldMk cId="1402561413" sldId="10197"/>
            <ac:spMk id="29" creationId="{1626176B-D876-4EAC-86CF-F6A6248684B3}"/>
          </ac:spMkLst>
        </pc:spChg>
        <pc:spChg chg="mod">
          <ac:chgData name="Daniel Roth" userId="02261a5d-b764-49c2-b6b6-041bd43f80dd" providerId="ADAL" clId="{ACD88805-933E-451E-B8C0-3A0363889D14}" dt="2019-05-05T02:40:24.813" v="1773" actId="164"/>
          <ac:spMkLst>
            <pc:docMk/>
            <pc:sldMk cId="1402561413" sldId="10197"/>
            <ac:spMk id="30" creationId="{71696659-1497-4A1E-8D94-F94CA221C654}"/>
          </ac:spMkLst>
        </pc:spChg>
        <pc:spChg chg="add mod">
          <ac:chgData name="Daniel Roth" userId="02261a5d-b764-49c2-b6b6-041bd43f80dd" providerId="ADAL" clId="{ACD88805-933E-451E-B8C0-3A0363889D14}" dt="2019-05-05T05:16:48.478" v="2457" actId="122"/>
          <ac:spMkLst>
            <pc:docMk/>
            <pc:sldMk cId="1402561413" sldId="10197"/>
            <ac:spMk id="32" creationId="{BC339317-F188-4FE0-B29C-5C207019C2CE}"/>
          </ac:spMkLst>
        </pc:spChg>
        <pc:spChg chg="mod">
          <ac:chgData name="Daniel Roth" userId="02261a5d-b764-49c2-b6b6-041bd43f80dd" providerId="ADAL" clId="{ACD88805-933E-451E-B8C0-3A0363889D14}" dt="2019-05-07T12:39:07.601" v="5604" actId="6549"/>
          <ac:spMkLst>
            <pc:docMk/>
            <pc:sldMk cId="1402561413" sldId="10197"/>
            <ac:spMk id="38" creationId="{3F61A8D7-81A8-47D1-BBBD-253EC4034356}"/>
          </ac:spMkLst>
        </pc:spChg>
        <pc:spChg chg="mod">
          <ac:chgData name="Daniel Roth" userId="02261a5d-b764-49c2-b6b6-041bd43f80dd" providerId="ADAL" clId="{ACD88805-933E-451E-B8C0-3A0363889D14}" dt="2019-05-05T02:25:36.996" v="1615" actId="1076"/>
          <ac:spMkLst>
            <pc:docMk/>
            <pc:sldMk cId="1402561413" sldId="10197"/>
            <ac:spMk id="51" creationId="{71AD1E7F-BDA4-4ECB-A72D-61339E970A2C}"/>
          </ac:spMkLst>
        </pc:spChg>
        <pc:spChg chg="del">
          <ac:chgData name="Daniel Roth" userId="02261a5d-b764-49c2-b6b6-041bd43f80dd" providerId="ADAL" clId="{ACD88805-933E-451E-B8C0-3A0363889D14}" dt="2019-05-05T02:14:07.178" v="1502" actId="478"/>
          <ac:spMkLst>
            <pc:docMk/>
            <pc:sldMk cId="1402561413" sldId="10197"/>
            <ac:spMk id="52" creationId="{9FB5C410-DD0B-4768-9524-BB7D0D4F6C94}"/>
          </ac:spMkLst>
        </pc:spChg>
        <pc:spChg chg="mod">
          <ac:chgData name="Daniel Roth" userId="02261a5d-b764-49c2-b6b6-041bd43f80dd" providerId="ADAL" clId="{ACD88805-933E-451E-B8C0-3A0363889D14}" dt="2019-05-05T02:31:41.539" v="1667" actId="1582"/>
          <ac:spMkLst>
            <pc:docMk/>
            <pc:sldMk cId="1402561413" sldId="10197"/>
            <ac:spMk id="57" creationId="{281482D7-3300-46C4-9DEE-907A2B0D2F1F}"/>
          </ac:spMkLst>
        </pc:spChg>
        <pc:spChg chg="mod">
          <ac:chgData name="Daniel Roth" userId="02261a5d-b764-49c2-b6b6-041bd43f80dd" providerId="ADAL" clId="{ACD88805-933E-451E-B8C0-3A0363889D14}" dt="2019-05-05T02:31:41.539" v="1667" actId="1582"/>
          <ac:spMkLst>
            <pc:docMk/>
            <pc:sldMk cId="1402561413" sldId="10197"/>
            <ac:spMk id="58" creationId="{BDEB72C6-FBC4-4ACD-92D3-313D0C6C9A71}"/>
          </ac:spMkLst>
        </pc:spChg>
        <pc:spChg chg="mod">
          <ac:chgData name="Daniel Roth" userId="02261a5d-b764-49c2-b6b6-041bd43f80dd" providerId="ADAL" clId="{ACD88805-933E-451E-B8C0-3A0363889D14}" dt="2019-05-05T02:35:23.061" v="1714" actId="20577"/>
          <ac:spMkLst>
            <pc:docMk/>
            <pc:sldMk cId="1402561413" sldId="10197"/>
            <ac:spMk id="59" creationId="{9E08782C-FBD0-48B4-9C70-14C59451EB26}"/>
          </ac:spMkLst>
        </pc:spChg>
        <pc:spChg chg="add del mod ord">
          <ac:chgData name="Daniel Roth" userId="02261a5d-b764-49c2-b6b6-041bd43f80dd" providerId="ADAL" clId="{ACD88805-933E-451E-B8C0-3A0363889D14}" dt="2019-05-05T02:22:05.084" v="1592" actId="478"/>
          <ac:spMkLst>
            <pc:docMk/>
            <pc:sldMk cId="1402561413" sldId="10197"/>
            <ac:spMk id="87" creationId="{74F65EB1-9ECA-45EE-8C97-F270B38B09AA}"/>
          </ac:spMkLst>
        </pc:spChg>
        <pc:spChg chg="mod">
          <ac:chgData name="Daniel Roth" userId="02261a5d-b764-49c2-b6b6-041bd43f80dd" providerId="ADAL" clId="{ACD88805-933E-451E-B8C0-3A0363889D14}" dt="2019-05-05T02:32:44.072" v="1676" actId="1582"/>
          <ac:spMkLst>
            <pc:docMk/>
            <pc:sldMk cId="1402561413" sldId="10197"/>
            <ac:spMk id="89" creationId="{9926C4D6-0C7A-4A5D-9F8C-78B535BFABD4}"/>
          </ac:spMkLst>
        </pc:spChg>
        <pc:spChg chg="mod">
          <ac:chgData name="Daniel Roth" userId="02261a5d-b764-49c2-b6b6-041bd43f80dd" providerId="ADAL" clId="{ACD88805-933E-451E-B8C0-3A0363889D14}" dt="2019-05-05T02:32:44.072" v="1676" actId="1582"/>
          <ac:spMkLst>
            <pc:docMk/>
            <pc:sldMk cId="1402561413" sldId="10197"/>
            <ac:spMk id="91" creationId="{66626FBE-5412-4F06-9495-92A2A1BF8F98}"/>
          </ac:spMkLst>
        </pc:spChg>
        <pc:spChg chg="mod">
          <ac:chgData name="Daniel Roth" userId="02261a5d-b764-49c2-b6b6-041bd43f80dd" providerId="ADAL" clId="{ACD88805-933E-451E-B8C0-3A0363889D14}" dt="2019-05-05T02:32:57.867" v="1677" actId="6549"/>
          <ac:spMkLst>
            <pc:docMk/>
            <pc:sldMk cId="1402561413" sldId="10197"/>
            <ac:spMk id="96" creationId="{164F21AE-9BC6-4C29-8AF4-2AA68C2F73E8}"/>
          </ac:spMkLst>
        </pc:spChg>
        <pc:spChg chg="mod">
          <ac:chgData name="Daniel Roth" userId="02261a5d-b764-49c2-b6b6-041bd43f80dd" providerId="ADAL" clId="{ACD88805-933E-451E-B8C0-3A0363889D14}" dt="2019-05-05T02:32:44.072" v="1676" actId="1582"/>
          <ac:spMkLst>
            <pc:docMk/>
            <pc:sldMk cId="1402561413" sldId="10197"/>
            <ac:spMk id="97" creationId="{4DEC46E5-ECBF-4464-AE60-E4182A26E653}"/>
          </ac:spMkLst>
        </pc:spChg>
        <pc:spChg chg="mod">
          <ac:chgData name="Daniel Roth" userId="02261a5d-b764-49c2-b6b6-041bd43f80dd" providerId="ADAL" clId="{ACD88805-933E-451E-B8C0-3A0363889D14}" dt="2019-05-05T02:32:44.072" v="1676" actId="1582"/>
          <ac:spMkLst>
            <pc:docMk/>
            <pc:sldMk cId="1402561413" sldId="10197"/>
            <ac:spMk id="98" creationId="{A812AD12-88FA-4A03-840D-F979B02A3E92}"/>
          </ac:spMkLst>
        </pc:spChg>
        <pc:spChg chg="mod">
          <ac:chgData name="Daniel Roth" userId="02261a5d-b764-49c2-b6b6-041bd43f80dd" providerId="ADAL" clId="{ACD88805-933E-451E-B8C0-3A0363889D14}" dt="2019-05-05T02:34:16.632" v="1688" actId="2085"/>
          <ac:spMkLst>
            <pc:docMk/>
            <pc:sldMk cId="1402561413" sldId="10197"/>
            <ac:spMk id="100" creationId="{F45522BD-5E77-4181-9019-A8E7A7A26E89}"/>
          </ac:spMkLst>
        </pc:spChg>
        <pc:spChg chg="mod">
          <ac:chgData name="Daniel Roth" userId="02261a5d-b764-49c2-b6b6-041bd43f80dd" providerId="ADAL" clId="{ACD88805-933E-451E-B8C0-3A0363889D14}" dt="2019-05-05T02:34:07.305" v="1686" actId="2085"/>
          <ac:spMkLst>
            <pc:docMk/>
            <pc:sldMk cId="1402561413" sldId="10197"/>
            <ac:spMk id="101" creationId="{175C1ACA-D07A-4E6E-87A5-16B93FBD0502}"/>
          </ac:spMkLst>
        </pc:spChg>
        <pc:spChg chg="mod">
          <ac:chgData name="Daniel Roth" userId="02261a5d-b764-49c2-b6b6-041bd43f80dd" providerId="ADAL" clId="{ACD88805-933E-451E-B8C0-3A0363889D14}" dt="2019-05-05T02:34:27.780" v="1691" actId="2085"/>
          <ac:spMkLst>
            <pc:docMk/>
            <pc:sldMk cId="1402561413" sldId="10197"/>
            <ac:spMk id="102" creationId="{70B1B9D6-BC5A-4DA2-B932-94961353330F}"/>
          </ac:spMkLst>
        </pc:spChg>
        <pc:spChg chg="mod">
          <ac:chgData name="Daniel Roth" userId="02261a5d-b764-49c2-b6b6-041bd43f80dd" providerId="ADAL" clId="{ACD88805-933E-451E-B8C0-3A0363889D14}" dt="2019-05-05T02:32:44.072" v="1676" actId="1582"/>
          <ac:spMkLst>
            <pc:docMk/>
            <pc:sldMk cId="1402561413" sldId="10197"/>
            <ac:spMk id="103" creationId="{4C0AC2B9-D1FE-4C6D-B2A9-8DB7CA0B2963}"/>
          </ac:spMkLst>
        </pc:spChg>
        <pc:spChg chg="mod">
          <ac:chgData name="Daniel Roth" userId="02261a5d-b764-49c2-b6b6-041bd43f80dd" providerId="ADAL" clId="{ACD88805-933E-451E-B8C0-3A0363889D14}" dt="2019-05-05T02:33:32.005" v="1680" actId="207"/>
          <ac:spMkLst>
            <pc:docMk/>
            <pc:sldMk cId="1402561413" sldId="10197"/>
            <ac:spMk id="104" creationId="{6E1D2DD8-DDB7-4086-8055-3557E33904BE}"/>
          </ac:spMkLst>
        </pc:spChg>
        <pc:spChg chg="mod">
          <ac:chgData name="Daniel Roth" userId="02261a5d-b764-49c2-b6b6-041bd43f80dd" providerId="ADAL" clId="{ACD88805-933E-451E-B8C0-3A0363889D14}" dt="2019-05-05T02:32:44.072" v="1676" actId="1582"/>
          <ac:spMkLst>
            <pc:docMk/>
            <pc:sldMk cId="1402561413" sldId="10197"/>
            <ac:spMk id="105" creationId="{24A1443A-F6D7-48AC-BE9A-0F44604BFF54}"/>
          </ac:spMkLst>
        </pc:spChg>
        <pc:spChg chg="mod">
          <ac:chgData name="Daniel Roth" userId="02261a5d-b764-49c2-b6b6-041bd43f80dd" providerId="ADAL" clId="{ACD88805-933E-451E-B8C0-3A0363889D14}" dt="2019-05-05T02:33:40.279" v="1682" actId="207"/>
          <ac:spMkLst>
            <pc:docMk/>
            <pc:sldMk cId="1402561413" sldId="10197"/>
            <ac:spMk id="106" creationId="{FB934618-20C8-438D-9C16-0C431071BA60}"/>
          </ac:spMkLst>
        </pc:spChg>
        <pc:spChg chg="mod">
          <ac:chgData name="Daniel Roth" userId="02261a5d-b764-49c2-b6b6-041bd43f80dd" providerId="ADAL" clId="{ACD88805-933E-451E-B8C0-3A0363889D14}" dt="2019-05-05T02:32:44.072" v="1676" actId="1582"/>
          <ac:spMkLst>
            <pc:docMk/>
            <pc:sldMk cId="1402561413" sldId="10197"/>
            <ac:spMk id="107" creationId="{A90A860E-DFC7-47A0-BF77-7C9704131D7C}"/>
          </ac:spMkLst>
        </pc:spChg>
        <pc:spChg chg="mod">
          <ac:chgData name="Daniel Roth" userId="02261a5d-b764-49c2-b6b6-041bd43f80dd" providerId="ADAL" clId="{ACD88805-933E-451E-B8C0-3A0363889D14}" dt="2019-05-05T02:33:47.338" v="1684" actId="2085"/>
          <ac:spMkLst>
            <pc:docMk/>
            <pc:sldMk cId="1402561413" sldId="10197"/>
            <ac:spMk id="108" creationId="{ACD5A543-2378-423B-9C92-627F049DA2FA}"/>
          </ac:spMkLst>
        </pc:spChg>
        <pc:spChg chg="add mod">
          <ac:chgData name="Daniel Roth" userId="02261a5d-b764-49c2-b6b6-041bd43f80dd" providerId="ADAL" clId="{ACD88805-933E-451E-B8C0-3A0363889D14}" dt="2019-05-05T03:43:46.072" v="2154" actId="1035"/>
          <ac:spMkLst>
            <pc:docMk/>
            <pc:sldMk cId="1402561413" sldId="10197"/>
            <ac:spMk id="130" creationId="{60CE3AB6-B7A6-4E4B-9440-38D89AAA7C66}"/>
          </ac:spMkLst>
        </pc:spChg>
        <pc:spChg chg="add mod">
          <ac:chgData name="Daniel Roth" userId="02261a5d-b764-49c2-b6b6-041bd43f80dd" providerId="ADAL" clId="{ACD88805-933E-451E-B8C0-3A0363889D14}" dt="2019-05-05T02:46:55.091" v="1829" actId="1076"/>
          <ac:spMkLst>
            <pc:docMk/>
            <pc:sldMk cId="1402561413" sldId="10197"/>
            <ac:spMk id="131" creationId="{86334B75-16B2-4E3C-B135-E83CFAB5F89F}"/>
          </ac:spMkLst>
        </pc:spChg>
        <pc:spChg chg="add mod">
          <ac:chgData name="Daniel Roth" userId="02261a5d-b764-49c2-b6b6-041bd43f80dd" providerId="ADAL" clId="{ACD88805-933E-451E-B8C0-3A0363889D14}" dt="2019-05-05T02:44:57.538" v="1827" actId="1076"/>
          <ac:spMkLst>
            <pc:docMk/>
            <pc:sldMk cId="1402561413" sldId="10197"/>
            <ac:spMk id="133" creationId="{EC4DFF43-9B7A-4063-99B1-54B55327DCA0}"/>
          </ac:spMkLst>
        </pc:spChg>
        <pc:spChg chg="add del mod">
          <ac:chgData name="Daniel Roth" userId="02261a5d-b764-49c2-b6b6-041bd43f80dd" providerId="ADAL" clId="{ACD88805-933E-451E-B8C0-3A0363889D14}" dt="2019-05-05T03:40:22.537" v="2077" actId="478"/>
          <ac:spMkLst>
            <pc:docMk/>
            <pc:sldMk cId="1402561413" sldId="10197"/>
            <ac:spMk id="134" creationId="{B598D8BD-57A7-4FB0-88E1-48860B78430B}"/>
          </ac:spMkLst>
        </pc:spChg>
        <pc:spChg chg="add mod">
          <ac:chgData name="Daniel Roth" userId="02261a5d-b764-49c2-b6b6-041bd43f80dd" providerId="ADAL" clId="{ACD88805-933E-451E-B8C0-3A0363889D14}" dt="2019-05-05T03:41:47.184" v="2130" actId="1076"/>
          <ac:spMkLst>
            <pc:docMk/>
            <pc:sldMk cId="1402561413" sldId="10197"/>
            <ac:spMk id="135" creationId="{1492B187-9CAA-4A26-AB6A-4D5908AD0AA3}"/>
          </ac:spMkLst>
        </pc:spChg>
        <pc:grpChg chg="del mod">
          <ac:chgData name="Daniel Roth" userId="02261a5d-b764-49c2-b6b6-041bd43f80dd" providerId="ADAL" clId="{ACD88805-933E-451E-B8C0-3A0363889D14}" dt="2019-05-05T02:44:01.727" v="1815" actId="21"/>
          <ac:grpSpMkLst>
            <pc:docMk/>
            <pc:sldMk cId="1402561413" sldId="10197"/>
            <ac:grpSpMk id="5" creationId="{8CC5AE1B-D1DD-4DDB-A9CA-761D954F4F9D}"/>
          </ac:grpSpMkLst>
        </pc:grpChg>
        <pc:grpChg chg="add mod">
          <ac:chgData name="Daniel Roth" userId="02261a5d-b764-49c2-b6b6-041bd43f80dd" providerId="ADAL" clId="{ACD88805-933E-451E-B8C0-3A0363889D14}" dt="2019-05-05T02:40:24.813" v="1773" actId="164"/>
          <ac:grpSpMkLst>
            <pc:docMk/>
            <pc:sldMk cId="1402561413" sldId="10197"/>
            <ac:grpSpMk id="12" creationId="{2BA0B822-35E4-4AED-97E1-0C196FF54FD2}"/>
          </ac:grpSpMkLst>
        </pc:grpChg>
        <pc:grpChg chg="del topLvl">
          <ac:chgData name="Daniel Roth" userId="02261a5d-b764-49c2-b6b6-041bd43f80dd" providerId="ADAL" clId="{ACD88805-933E-451E-B8C0-3A0363889D14}" dt="2019-05-05T02:44:03.573" v="1816" actId="478"/>
          <ac:grpSpMkLst>
            <pc:docMk/>
            <pc:sldMk cId="1402561413" sldId="10197"/>
            <ac:grpSpMk id="14" creationId="{54B5E2CB-448F-4875-B051-7A87BB203AAD}"/>
          </ac:grpSpMkLst>
        </pc:grpChg>
        <pc:grpChg chg="del">
          <ac:chgData name="Daniel Roth" userId="02261a5d-b764-49c2-b6b6-041bd43f80dd" providerId="ADAL" clId="{ACD88805-933E-451E-B8C0-3A0363889D14}" dt="2019-05-05T02:13:34.464" v="1495" actId="478"/>
          <ac:grpSpMkLst>
            <pc:docMk/>
            <pc:sldMk cId="1402561413" sldId="10197"/>
            <ac:grpSpMk id="18" creationId="{9A7D8BFA-BCF7-4A09-AEF4-A0E3E106BD7E}"/>
          </ac:grpSpMkLst>
        </pc:grpChg>
        <pc:grpChg chg="del">
          <ac:chgData name="Daniel Roth" userId="02261a5d-b764-49c2-b6b6-041bd43f80dd" providerId="ADAL" clId="{ACD88805-933E-451E-B8C0-3A0363889D14}" dt="2019-05-05T02:13:17.543" v="1489" actId="478"/>
          <ac:grpSpMkLst>
            <pc:docMk/>
            <pc:sldMk cId="1402561413" sldId="10197"/>
            <ac:grpSpMk id="19" creationId="{143F268E-9809-452B-B2B1-8720BD7229E3}"/>
          </ac:grpSpMkLst>
        </pc:grpChg>
        <pc:grpChg chg="del">
          <ac:chgData name="Daniel Roth" userId="02261a5d-b764-49c2-b6b6-041bd43f80dd" providerId="ADAL" clId="{ACD88805-933E-451E-B8C0-3A0363889D14}" dt="2019-05-05T02:13:58.963" v="1500" actId="478"/>
          <ac:grpSpMkLst>
            <pc:docMk/>
            <pc:sldMk cId="1402561413" sldId="10197"/>
            <ac:grpSpMk id="23" creationId="{08B6FEEC-5BB5-40F0-860F-D3D2A6999D27}"/>
          </ac:grpSpMkLst>
        </pc:grpChg>
        <pc:grpChg chg="add mod ord">
          <ac:chgData name="Daniel Roth" userId="02261a5d-b764-49c2-b6b6-041bd43f80dd" providerId="ADAL" clId="{ACD88805-933E-451E-B8C0-3A0363889D14}" dt="2019-05-05T02:45:04.483" v="1828" actId="1076"/>
          <ac:grpSpMkLst>
            <pc:docMk/>
            <pc:sldMk cId="1402561413" sldId="10197"/>
            <ac:grpSpMk id="31" creationId="{0A025903-189B-470A-84B0-BFD6F4DD7FD9}"/>
          </ac:grpSpMkLst>
        </pc:grpChg>
        <pc:grpChg chg="add del mod">
          <ac:chgData name="Daniel Roth" userId="02261a5d-b764-49c2-b6b6-041bd43f80dd" providerId="ADAL" clId="{ACD88805-933E-451E-B8C0-3A0363889D14}" dt="2019-05-05T02:29:06.581" v="1648" actId="478"/>
          <ac:grpSpMkLst>
            <pc:docMk/>
            <pc:sldMk cId="1402561413" sldId="10197"/>
            <ac:grpSpMk id="39" creationId="{40E4265C-CE17-48F4-8C07-82405310E8EB}"/>
          </ac:grpSpMkLst>
        </pc:grpChg>
        <pc:grpChg chg="add del mod">
          <ac:chgData name="Daniel Roth" userId="02261a5d-b764-49c2-b6b6-041bd43f80dd" providerId="ADAL" clId="{ACD88805-933E-451E-B8C0-3A0363889D14}" dt="2019-05-05T02:35:15.693" v="1713" actId="1037"/>
          <ac:grpSpMkLst>
            <pc:docMk/>
            <pc:sldMk cId="1402561413" sldId="10197"/>
            <ac:grpSpMk id="56" creationId="{BED5FCAC-9EE5-495A-A733-018C6D6200E3}"/>
          </ac:grpSpMkLst>
        </pc:grpChg>
        <pc:grpChg chg="add mod">
          <ac:chgData name="Daniel Roth" userId="02261a5d-b764-49c2-b6b6-041bd43f80dd" providerId="ADAL" clId="{ACD88805-933E-451E-B8C0-3A0363889D14}" dt="2019-05-05T02:13:29.618" v="1493" actId="571"/>
          <ac:grpSpMkLst>
            <pc:docMk/>
            <pc:sldMk cId="1402561413" sldId="10197"/>
            <ac:grpSpMk id="71" creationId="{48896FCD-787C-467A-A6FC-E3536F47B40D}"/>
          </ac:grpSpMkLst>
        </pc:grpChg>
        <pc:grpChg chg="mod">
          <ac:chgData name="Daniel Roth" userId="02261a5d-b764-49c2-b6b6-041bd43f80dd" providerId="ADAL" clId="{ACD88805-933E-451E-B8C0-3A0363889D14}" dt="2019-05-05T02:13:29.618" v="1493" actId="571"/>
          <ac:grpSpMkLst>
            <pc:docMk/>
            <pc:sldMk cId="1402561413" sldId="10197"/>
            <ac:grpSpMk id="73" creationId="{4647592D-DAA9-48FD-90DA-C30EA989DB1D}"/>
          </ac:grpSpMkLst>
        </pc:grpChg>
        <pc:grpChg chg="mod">
          <ac:chgData name="Daniel Roth" userId="02261a5d-b764-49c2-b6b6-041bd43f80dd" providerId="ADAL" clId="{ACD88805-933E-451E-B8C0-3A0363889D14}" dt="2019-05-05T02:13:29.618" v="1493" actId="571"/>
          <ac:grpSpMkLst>
            <pc:docMk/>
            <pc:sldMk cId="1402561413" sldId="10197"/>
            <ac:grpSpMk id="75" creationId="{3E69FF31-53C1-48DC-AAB4-899F296DD208}"/>
          </ac:grpSpMkLst>
        </pc:grpChg>
        <pc:grpChg chg="mod">
          <ac:chgData name="Daniel Roth" userId="02261a5d-b764-49c2-b6b6-041bd43f80dd" providerId="ADAL" clId="{ACD88805-933E-451E-B8C0-3A0363889D14}" dt="2019-05-05T02:13:29.618" v="1493" actId="571"/>
          <ac:grpSpMkLst>
            <pc:docMk/>
            <pc:sldMk cId="1402561413" sldId="10197"/>
            <ac:grpSpMk id="76" creationId="{ACB7A359-C1F6-4FD5-BE68-70897BFD6CBE}"/>
          </ac:grpSpMkLst>
        </pc:grpChg>
        <pc:grpChg chg="add mod ord">
          <ac:chgData name="Daniel Roth" userId="02261a5d-b764-49c2-b6b6-041bd43f80dd" providerId="ADAL" clId="{ACD88805-933E-451E-B8C0-3A0363889D14}" dt="2019-05-05T02:36:10.757" v="1733" actId="1076"/>
          <ac:grpSpMkLst>
            <pc:docMk/>
            <pc:sldMk cId="1402561413" sldId="10197"/>
            <ac:grpSpMk id="88" creationId="{DF8C7BC9-ABEA-4C17-98B6-2616A302E132}"/>
          </ac:grpSpMkLst>
        </pc:grpChg>
        <pc:grpChg chg="add del">
          <ac:chgData name="Daniel Roth" userId="02261a5d-b764-49c2-b6b6-041bd43f80dd" providerId="ADAL" clId="{ACD88805-933E-451E-B8C0-3A0363889D14}" dt="2019-05-05T02:36:23.288" v="1737"/>
          <ac:grpSpMkLst>
            <pc:docMk/>
            <pc:sldMk cId="1402561413" sldId="10197"/>
            <ac:grpSpMk id="109" creationId="{F6D00F15-C53F-4A0A-900A-39B9E1E220B6}"/>
          </ac:grpSpMkLst>
        </pc:grpChg>
        <pc:picChg chg="mod ord">
          <ac:chgData name="Daniel Roth" userId="02261a5d-b764-49c2-b6b6-041bd43f80dd" providerId="ADAL" clId="{ACD88805-933E-451E-B8C0-3A0363889D14}" dt="2019-05-05T02:19:31.716" v="1529" actId="166"/>
          <ac:picMkLst>
            <pc:docMk/>
            <pc:sldMk cId="1402561413" sldId="10197"/>
            <ac:picMk id="6" creationId="{E16B0D9B-3045-49A1-B52D-1D8EFDB0DF62}"/>
          </ac:picMkLst>
        </pc:picChg>
        <pc:picChg chg="mod ord">
          <ac:chgData name="Daniel Roth" userId="02261a5d-b764-49c2-b6b6-041bd43f80dd" providerId="ADAL" clId="{ACD88805-933E-451E-B8C0-3A0363889D14}" dt="2019-05-05T02:19:31.716" v="1529" actId="166"/>
          <ac:picMkLst>
            <pc:docMk/>
            <pc:sldMk cId="1402561413" sldId="10197"/>
            <ac:picMk id="7" creationId="{E64C912A-1225-4851-986B-5E4FE7A1E48D}"/>
          </ac:picMkLst>
        </pc:picChg>
        <pc:picChg chg="add del mod ord">
          <ac:chgData name="Daniel Roth" userId="02261a5d-b764-49c2-b6b6-041bd43f80dd" providerId="ADAL" clId="{ACD88805-933E-451E-B8C0-3A0363889D14}" dt="2019-05-05T02:31:09.725" v="1665" actId="478"/>
          <ac:picMkLst>
            <pc:docMk/>
            <pc:sldMk cId="1402561413" sldId="10197"/>
            <ac:picMk id="9" creationId="{4E98FB86-9DFF-4D74-8FF6-5C12D89E4970}"/>
          </ac:picMkLst>
        </pc:picChg>
        <pc:picChg chg="del">
          <ac:chgData name="Daniel Roth" userId="02261a5d-b764-49c2-b6b6-041bd43f80dd" providerId="ADAL" clId="{ACD88805-933E-451E-B8C0-3A0363889D14}" dt="2019-05-05T02:24:43.024" v="1603" actId="478"/>
          <ac:picMkLst>
            <pc:docMk/>
            <pc:sldMk cId="1402561413" sldId="10197"/>
            <ac:picMk id="13" creationId="{03C41500-A7D7-4F0B-8AA3-A699BED22BBE}"/>
          </ac:picMkLst>
        </pc:picChg>
        <pc:picChg chg="ord">
          <ac:chgData name="Daniel Roth" userId="02261a5d-b764-49c2-b6b6-041bd43f80dd" providerId="ADAL" clId="{ACD88805-933E-451E-B8C0-3A0363889D14}" dt="2019-05-05T02:21:32.234" v="1536" actId="166"/>
          <ac:picMkLst>
            <pc:docMk/>
            <pc:sldMk cId="1402561413" sldId="10197"/>
            <ac:picMk id="45" creationId="{4DBD61F7-C3E6-430E-BD5E-C4465E47E2C8}"/>
          </ac:picMkLst>
        </pc:picChg>
        <pc:picChg chg="ord">
          <ac:chgData name="Daniel Roth" userId="02261a5d-b764-49c2-b6b6-041bd43f80dd" providerId="ADAL" clId="{ACD88805-933E-451E-B8C0-3A0363889D14}" dt="2019-05-05T02:29:39.652" v="1654" actId="166"/>
          <ac:picMkLst>
            <pc:docMk/>
            <pc:sldMk cId="1402561413" sldId="10197"/>
            <ac:picMk id="46" creationId="{A404ADB0-2F69-483F-97AF-C810D7BD5278}"/>
          </ac:picMkLst>
        </pc:picChg>
        <pc:picChg chg="add mod ord">
          <ac:chgData name="Daniel Roth" userId="02261a5d-b764-49c2-b6b6-041bd43f80dd" providerId="ADAL" clId="{ACD88805-933E-451E-B8C0-3A0363889D14}" dt="2019-05-05T02:44:49.533" v="1826" actId="1076"/>
          <ac:picMkLst>
            <pc:docMk/>
            <pc:sldMk cId="1402561413" sldId="10197"/>
            <ac:picMk id="132" creationId="{D5E0BCEA-9ECE-407F-B70C-ADF123C3711D}"/>
          </ac:picMkLst>
        </pc:picChg>
        <pc:picChg chg="del">
          <ac:chgData name="Daniel Roth" userId="02261a5d-b764-49c2-b6b6-041bd43f80dd" providerId="ADAL" clId="{ACD88805-933E-451E-B8C0-3A0363889D14}" dt="2019-05-05T02:12:52.224" v="1484" actId="478"/>
          <ac:picMkLst>
            <pc:docMk/>
            <pc:sldMk cId="1402561413" sldId="10197"/>
            <ac:picMk id="1028" creationId="{7861E631-71B3-4F27-AF70-1B76F3C1AD76}"/>
          </ac:picMkLst>
        </pc:picChg>
        <pc:cxnChg chg="mod">
          <ac:chgData name="Daniel Roth" userId="02261a5d-b764-49c2-b6b6-041bd43f80dd" providerId="ADAL" clId="{ACD88805-933E-451E-B8C0-3A0363889D14}" dt="2019-05-05T02:40:24.813" v="1773" actId="164"/>
          <ac:cxnSpMkLst>
            <pc:docMk/>
            <pc:sldMk cId="1402561413" sldId="10197"/>
            <ac:cxnSpMk id="37" creationId="{4FE8505A-CC15-4226-9631-D51393CC8678}"/>
          </ac:cxnSpMkLst>
        </pc:cxnChg>
        <pc:cxnChg chg="mod">
          <ac:chgData name="Daniel Roth" userId="02261a5d-b764-49c2-b6b6-041bd43f80dd" providerId="ADAL" clId="{ACD88805-933E-451E-B8C0-3A0363889D14}" dt="2019-05-05T02:40:24.813" v="1773" actId="164"/>
          <ac:cxnSpMkLst>
            <pc:docMk/>
            <pc:sldMk cId="1402561413" sldId="10197"/>
            <ac:cxnSpMk id="40" creationId="{81206D93-E1DD-4B74-9878-1D5972C2C83B}"/>
          </ac:cxnSpMkLst>
        </pc:cxnChg>
        <pc:cxnChg chg="mod">
          <ac:chgData name="Daniel Roth" userId="02261a5d-b764-49c2-b6b6-041bd43f80dd" providerId="ADAL" clId="{ACD88805-933E-451E-B8C0-3A0363889D14}" dt="2019-05-05T02:40:24.813" v="1773" actId="164"/>
          <ac:cxnSpMkLst>
            <pc:docMk/>
            <pc:sldMk cId="1402561413" sldId="10197"/>
            <ac:cxnSpMk id="41" creationId="{00065D00-2113-4285-BC02-CF7807C53B98}"/>
          </ac:cxnSpMkLst>
        </pc:cxnChg>
        <pc:cxnChg chg="mod">
          <ac:chgData name="Daniel Roth" userId="02261a5d-b764-49c2-b6b6-041bd43f80dd" providerId="ADAL" clId="{ACD88805-933E-451E-B8C0-3A0363889D14}" dt="2019-05-05T02:40:24.813" v="1773" actId="164"/>
          <ac:cxnSpMkLst>
            <pc:docMk/>
            <pc:sldMk cId="1402561413" sldId="10197"/>
            <ac:cxnSpMk id="42" creationId="{5D437646-D6DF-4FD5-BBF1-3D48C71CF5C2}"/>
          </ac:cxnSpMkLst>
        </pc:cxnChg>
      </pc:sldChg>
      <pc:sldChg chg="addSp delSp modSp add ord addAnim delAnim modAnim">
        <pc:chgData name="Daniel Roth" userId="02261a5d-b764-49c2-b6b6-041bd43f80dd" providerId="ADAL" clId="{ACD88805-933E-451E-B8C0-3A0363889D14}" dt="2019-05-07T12:39:15.132" v="5605" actId="6549"/>
        <pc:sldMkLst>
          <pc:docMk/>
          <pc:sldMk cId="1074398652" sldId="10198"/>
        </pc:sldMkLst>
        <pc:spChg chg="add mod">
          <ac:chgData name="Daniel Roth" userId="02261a5d-b764-49c2-b6b6-041bd43f80dd" providerId="ADAL" clId="{ACD88805-933E-451E-B8C0-3A0363889D14}" dt="2019-05-05T05:17:41.169" v="2498" actId="1036"/>
          <ac:spMkLst>
            <pc:docMk/>
            <pc:sldMk cId="1074398652" sldId="10198"/>
            <ac:spMk id="4" creationId="{7EF4A176-8717-4D62-A2AE-30C826DE7E27}"/>
          </ac:spMkLst>
        </pc:spChg>
        <pc:spChg chg="add del mod">
          <ac:chgData name="Daniel Roth" userId="02261a5d-b764-49c2-b6b6-041bd43f80dd" providerId="ADAL" clId="{ACD88805-933E-451E-B8C0-3A0363889D14}" dt="2019-05-05T03:46:36.933" v="2182" actId="478"/>
          <ac:spMkLst>
            <pc:docMk/>
            <pc:sldMk cId="1074398652" sldId="10198"/>
            <ac:spMk id="5" creationId="{3083FFA4-E990-4487-8B00-9BE10EE086EE}"/>
          </ac:spMkLst>
        </pc:spChg>
        <pc:spChg chg="add del mod">
          <ac:chgData name="Daniel Roth" userId="02261a5d-b764-49c2-b6b6-041bd43f80dd" providerId="ADAL" clId="{ACD88805-933E-451E-B8C0-3A0363889D14}" dt="2019-05-05T05:16:23.810" v="2437" actId="478"/>
          <ac:spMkLst>
            <pc:docMk/>
            <pc:sldMk cId="1074398652" sldId="10198"/>
            <ac:spMk id="11" creationId="{AFB174D8-30F4-4C99-B4DC-8BF15D0EBAB4}"/>
          </ac:spMkLst>
        </pc:spChg>
        <pc:spChg chg="add del mod">
          <ac:chgData name="Daniel Roth" userId="02261a5d-b764-49c2-b6b6-041bd43f80dd" providerId="ADAL" clId="{ACD88805-933E-451E-B8C0-3A0363889D14}" dt="2019-05-05T05:17:25.802" v="2482" actId="1076"/>
          <ac:spMkLst>
            <pc:docMk/>
            <pc:sldMk cId="1074398652" sldId="10198"/>
            <ac:spMk id="32" creationId="{BC339317-F188-4FE0-B29C-5C207019C2CE}"/>
          </ac:spMkLst>
        </pc:spChg>
        <pc:spChg chg="mod">
          <ac:chgData name="Daniel Roth" userId="02261a5d-b764-49c2-b6b6-041bd43f80dd" providerId="ADAL" clId="{ACD88805-933E-451E-B8C0-3A0363889D14}" dt="2019-05-07T12:39:15.132" v="5605" actId="6549"/>
          <ac:spMkLst>
            <pc:docMk/>
            <pc:sldMk cId="1074398652" sldId="10198"/>
            <ac:spMk id="38" creationId="{3F61A8D7-81A8-47D1-BBBD-253EC4034356}"/>
          </ac:spMkLst>
        </pc:spChg>
        <pc:spChg chg="mod">
          <ac:chgData name="Daniel Roth" userId="02261a5d-b764-49c2-b6b6-041bd43f80dd" providerId="ADAL" clId="{ACD88805-933E-451E-B8C0-3A0363889D14}" dt="2019-05-05T03:28:01.224" v="1996" actId="14861"/>
          <ac:spMkLst>
            <pc:docMk/>
            <pc:sldMk cId="1074398652" sldId="10198"/>
            <ac:spMk id="118" creationId="{659B977D-978C-4B73-96B8-08A8B028FE6E}"/>
          </ac:spMkLst>
        </pc:spChg>
        <pc:spChg chg="mod">
          <ac:chgData name="Daniel Roth" userId="02261a5d-b764-49c2-b6b6-041bd43f80dd" providerId="ADAL" clId="{ACD88805-933E-451E-B8C0-3A0363889D14}" dt="2019-05-05T03:28:01.224" v="1996" actId="14861"/>
          <ac:spMkLst>
            <pc:docMk/>
            <pc:sldMk cId="1074398652" sldId="10198"/>
            <ac:spMk id="119" creationId="{B462938D-7A1A-4DBA-98A3-DBB5D85300DC}"/>
          </ac:spMkLst>
        </pc:spChg>
        <pc:spChg chg="mod">
          <ac:chgData name="Daniel Roth" userId="02261a5d-b764-49c2-b6b6-041bd43f80dd" providerId="ADAL" clId="{ACD88805-933E-451E-B8C0-3A0363889D14}" dt="2019-05-05T03:28:01.224" v="1996" actId="14861"/>
          <ac:spMkLst>
            <pc:docMk/>
            <pc:sldMk cId="1074398652" sldId="10198"/>
            <ac:spMk id="120" creationId="{DD8C4047-EE72-4B33-8568-12D3D68B6D93}"/>
          </ac:spMkLst>
        </pc:spChg>
        <pc:spChg chg="add del mod">
          <ac:chgData name="Daniel Roth" userId="02261a5d-b764-49c2-b6b6-041bd43f80dd" providerId="ADAL" clId="{ACD88805-933E-451E-B8C0-3A0363889D14}" dt="2019-05-05T05:16:16.874" v="2433" actId="478"/>
          <ac:spMkLst>
            <pc:docMk/>
            <pc:sldMk cId="1074398652" sldId="10198"/>
            <ac:spMk id="121" creationId="{8C2F62AD-BB9B-42FB-9B38-2B33E098D941}"/>
          </ac:spMkLst>
        </pc:spChg>
        <pc:spChg chg="add del mod">
          <ac:chgData name="Daniel Roth" userId="02261a5d-b764-49c2-b6b6-041bd43f80dd" providerId="ADAL" clId="{ACD88805-933E-451E-B8C0-3A0363889D14}" dt="2019-05-05T05:16:16.702" v="2432" actId="478"/>
          <ac:spMkLst>
            <pc:docMk/>
            <pc:sldMk cId="1074398652" sldId="10198"/>
            <ac:spMk id="122" creationId="{21D12918-B677-4072-AF0E-D55BD111AA57}"/>
          </ac:spMkLst>
        </pc:spChg>
        <pc:spChg chg="add mod">
          <ac:chgData name="Daniel Roth" userId="02261a5d-b764-49c2-b6b6-041bd43f80dd" providerId="ADAL" clId="{ACD88805-933E-451E-B8C0-3A0363889D14}" dt="2019-05-05T03:47:22.898" v="2187" actId="164"/>
          <ac:spMkLst>
            <pc:docMk/>
            <pc:sldMk cId="1074398652" sldId="10198"/>
            <ac:spMk id="123" creationId="{7833E960-19D7-4A1F-ADFE-A10B5B0822E9}"/>
          </ac:spMkLst>
        </pc:spChg>
        <pc:spChg chg="add mod">
          <ac:chgData name="Daniel Roth" userId="02261a5d-b764-49c2-b6b6-041bd43f80dd" providerId="ADAL" clId="{ACD88805-933E-451E-B8C0-3A0363889D14}" dt="2019-05-05T03:47:22.898" v="2187" actId="164"/>
          <ac:spMkLst>
            <pc:docMk/>
            <pc:sldMk cId="1074398652" sldId="10198"/>
            <ac:spMk id="124" creationId="{5AEAFDB9-12FB-4A40-BF72-1B15FBD9D4C3}"/>
          </ac:spMkLst>
        </pc:spChg>
        <pc:spChg chg="add mod">
          <ac:chgData name="Daniel Roth" userId="02261a5d-b764-49c2-b6b6-041bd43f80dd" providerId="ADAL" clId="{ACD88805-933E-451E-B8C0-3A0363889D14}" dt="2019-05-05T03:47:22.898" v="2187" actId="164"/>
          <ac:spMkLst>
            <pc:docMk/>
            <pc:sldMk cId="1074398652" sldId="10198"/>
            <ac:spMk id="125" creationId="{0792D1DD-B97F-4B6F-886B-9C51F5980A1A}"/>
          </ac:spMkLst>
        </pc:spChg>
        <pc:spChg chg="add mod">
          <ac:chgData name="Daniel Roth" userId="02261a5d-b764-49c2-b6b6-041bd43f80dd" providerId="ADAL" clId="{ACD88805-933E-451E-B8C0-3A0363889D14}" dt="2019-05-05T03:47:22.898" v="2187" actId="164"/>
          <ac:spMkLst>
            <pc:docMk/>
            <pc:sldMk cId="1074398652" sldId="10198"/>
            <ac:spMk id="126" creationId="{DA8DE86E-C38C-4D2C-AFB1-F07166CF2BE9}"/>
          </ac:spMkLst>
        </pc:spChg>
        <pc:spChg chg="add mod">
          <ac:chgData name="Daniel Roth" userId="02261a5d-b764-49c2-b6b6-041bd43f80dd" providerId="ADAL" clId="{ACD88805-933E-451E-B8C0-3A0363889D14}" dt="2019-05-05T03:47:22.898" v="2187" actId="164"/>
          <ac:spMkLst>
            <pc:docMk/>
            <pc:sldMk cId="1074398652" sldId="10198"/>
            <ac:spMk id="127" creationId="{18E85E68-FDFE-46B2-9BB7-EF44EDA94C12}"/>
          </ac:spMkLst>
        </pc:spChg>
        <pc:spChg chg="add mod">
          <ac:chgData name="Daniel Roth" userId="02261a5d-b764-49c2-b6b6-041bd43f80dd" providerId="ADAL" clId="{ACD88805-933E-451E-B8C0-3A0363889D14}" dt="2019-05-05T03:47:22.898" v="2187" actId="164"/>
          <ac:spMkLst>
            <pc:docMk/>
            <pc:sldMk cId="1074398652" sldId="10198"/>
            <ac:spMk id="128" creationId="{361BAE7E-FB49-4772-AABC-9924FF649AF4}"/>
          </ac:spMkLst>
        </pc:spChg>
        <pc:spChg chg="del mod">
          <ac:chgData name="Daniel Roth" userId="02261a5d-b764-49c2-b6b6-041bd43f80dd" providerId="ADAL" clId="{ACD88805-933E-451E-B8C0-3A0363889D14}" dt="2019-05-05T03:44:13.785" v="2157" actId="478"/>
          <ac:spMkLst>
            <pc:docMk/>
            <pc:sldMk cId="1074398652" sldId="10198"/>
            <ac:spMk id="130" creationId="{60CE3AB6-B7A6-4E4B-9440-38D89AAA7C66}"/>
          </ac:spMkLst>
        </pc:spChg>
        <pc:spChg chg="add del mod">
          <ac:chgData name="Daniel Roth" userId="02261a5d-b764-49c2-b6b6-041bd43f80dd" providerId="ADAL" clId="{ACD88805-933E-451E-B8C0-3A0363889D14}" dt="2019-05-05T05:16:22.713" v="2436" actId="478"/>
          <ac:spMkLst>
            <pc:docMk/>
            <pc:sldMk cId="1074398652" sldId="10198"/>
            <ac:spMk id="131" creationId="{86334B75-16B2-4E3C-B135-E83CFAB5F89F}"/>
          </ac:spMkLst>
        </pc:spChg>
        <pc:grpChg chg="add mod ord">
          <ac:chgData name="Daniel Roth" userId="02261a5d-b764-49c2-b6b6-041bd43f80dd" providerId="ADAL" clId="{ACD88805-933E-451E-B8C0-3A0363889D14}" dt="2019-05-05T03:48:12.146" v="2195" actId="164"/>
          <ac:grpSpMkLst>
            <pc:docMk/>
            <pc:sldMk cId="1074398652" sldId="10198"/>
            <ac:grpSpMk id="2" creationId="{32B31C5B-0FAC-4174-B8AD-EF813CCE5347}"/>
          </ac:grpSpMkLst>
        </pc:grpChg>
        <pc:grpChg chg="add mod">
          <ac:chgData name="Daniel Roth" userId="02261a5d-b764-49c2-b6b6-041bd43f80dd" providerId="ADAL" clId="{ACD88805-933E-451E-B8C0-3A0363889D14}" dt="2019-05-05T03:48:12.146" v="2195" actId="164"/>
          <ac:grpSpMkLst>
            <pc:docMk/>
            <pc:sldMk cId="1074398652" sldId="10198"/>
            <ac:grpSpMk id="8" creationId="{B4CCEE77-8CEF-44E1-911E-759C2176A27F}"/>
          </ac:grpSpMkLst>
        </pc:grpChg>
        <pc:grpChg chg="add mod ord">
          <ac:chgData name="Daniel Roth" userId="02261a5d-b764-49c2-b6b6-041bd43f80dd" providerId="ADAL" clId="{ACD88805-933E-451E-B8C0-3A0363889D14}" dt="2019-05-05T03:54:38.596" v="2228" actId="167"/>
          <ac:grpSpMkLst>
            <pc:docMk/>
            <pc:sldMk cId="1074398652" sldId="10198"/>
            <ac:grpSpMk id="9" creationId="{03F3F42D-920B-42FA-BE65-3CE79C18E9CD}"/>
          </ac:grpSpMkLst>
        </pc:grpChg>
        <pc:grpChg chg="add del mod">
          <ac:chgData name="Daniel Roth" userId="02261a5d-b764-49c2-b6b6-041bd43f80dd" providerId="ADAL" clId="{ACD88805-933E-451E-B8C0-3A0363889D14}" dt="2019-05-05T03:23:22.631" v="1962"/>
          <ac:grpSpMkLst>
            <pc:docMk/>
            <pc:sldMk cId="1074398652" sldId="10198"/>
            <ac:grpSpMk id="47" creationId="{D7D5E394-9EC5-46C7-9116-860B0174A198}"/>
          </ac:grpSpMkLst>
        </pc:grpChg>
        <pc:grpChg chg="add del">
          <ac:chgData name="Daniel Roth" userId="02261a5d-b764-49c2-b6b6-041bd43f80dd" providerId="ADAL" clId="{ACD88805-933E-451E-B8C0-3A0363889D14}" dt="2019-05-05T05:16:17.731" v="2435" actId="478"/>
          <ac:grpSpMkLst>
            <pc:docMk/>
            <pc:sldMk cId="1074398652" sldId="10198"/>
            <ac:grpSpMk id="56" creationId="{BED5FCAC-9EE5-495A-A733-018C6D6200E3}"/>
          </ac:grpSpMkLst>
        </pc:grpChg>
        <pc:grpChg chg="add mod">
          <ac:chgData name="Daniel Roth" userId="02261a5d-b764-49c2-b6b6-041bd43f80dd" providerId="ADAL" clId="{ACD88805-933E-451E-B8C0-3A0363889D14}" dt="2019-05-05T03:25:47.510" v="1980" actId="164"/>
          <ac:grpSpMkLst>
            <pc:docMk/>
            <pc:sldMk cId="1074398652" sldId="10198"/>
            <ac:grpSpMk id="74" creationId="{A9DF5313-4C10-4406-9567-222604C882A6}"/>
          </ac:grpSpMkLst>
        </pc:grpChg>
        <pc:grpChg chg="add del ord">
          <ac:chgData name="Daniel Roth" userId="02261a5d-b764-49c2-b6b6-041bd43f80dd" providerId="ADAL" clId="{ACD88805-933E-451E-B8C0-3A0363889D14}" dt="2019-05-05T05:16:24.939" v="2438" actId="478"/>
          <ac:grpSpMkLst>
            <pc:docMk/>
            <pc:sldMk cId="1074398652" sldId="10198"/>
            <ac:grpSpMk id="88" creationId="{DF8C7BC9-ABEA-4C17-98B6-2616A302E132}"/>
          </ac:grpSpMkLst>
        </pc:grpChg>
        <pc:grpChg chg="add mod ord">
          <ac:chgData name="Daniel Roth" userId="02261a5d-b764-49c2-b6b6-041bd43f80dd" providerId="ADAL" clId="{ACD88805-933E-451E-B8C0-3A0363889D14}" dt="2019-05-05T03:34:09.826" v="2017" actId="167"/>
          <ac:grpSpMkLst>
            <pc:docMk/>
            <pc:sldMk cId="1074398652" sldId="10198"/>
            <ac:grpSpMk id="117" creationId="{A05637EF-90CA-46F6-929D-812D4721F0B5}"/>
          </ac:grpSpMkLst>
        </pc:grpChg>
        <pc:grpChg chg="add del mod">
          <ac:chgData name="Daniel Roth" userId="02261a5d-b764-49c2-b6b6-041bd43f80dd" providerId="ADAL" clId="{ACD88805-933E-451E-B8C0-3A0363889D14}" dt="2019-05-05T03:49:42.131" v="2206"/>
          <ac:grpSpMkLst>
            <pc:docMk/>
            <pc:sldMk cId="1074398652" sldId="10198"/>
            <ac:grpSpMk id="129" creationId="{20F306C0-AFB8-4F35-83B4-3A8C312A49A7}"/>
          </ac:grpSpMkLst>
        </pc:grpChg>
        <pc:grpChg chg="mod">
          <ac:chgData name="Daniel Roth" userId="02261a5d-b764-49c2-b6b6-041bd43f80dd" providerId="ADAL" clId="{ACD88805-933E-451E-B8C0-3A0363889D14}" dt="2019-05-05T03:49:40.078" v="2205"/>
          <ac:grpSpMkLst>
            <pc:docMk/>
            <pc:sldMk cId="1074398652" sldId="10198"/>
            <ac:grpSpMk id="134" creationId="{51E08CDD-F22E-4DBB-960E-0990AC1DC483}"/>
          </ac:grpSpMkLst>
        </pc:grpChg>
        <pc:grpChg chg="mod">
          <ac:chgData name="Daniel Roth" userId="02261a5d-b764-49c2-b6b6-041bd43f80dd" providerId="ADAL" clId="{ACD88805-933E-451E-B8C0-3A0363889D14}" dt="2019-05-05T03:49:40.078" v="2205"/>
          <ac:grpSpMkLst>
            <pc:docMk/>
            <pc:sldMk cId="1074398652" sldId="10198"/>
            <ac:grpSpMk id="135" creationId="{D080F1FE-58B2-4D7F-A406-3986D815CEBC}"/>
          </ac:grpSpMkLst>
        </pc:grpChg>
        <pc:grpChg chg="mod">
          <ac:chgData name="Daniel Roth" userId="02261a5d-b764-49c2-b6b6-041bd43f80dd" providerId="ADAL" clId="{ACD88805-933E-451E-B8C0-3A0363889D14}" dt="2019-05-05T03:49:40.078" v="2205"/>
          <ac:grpSpMkLst>
            <pc:docMk/>
            <pc:sldMk cId="1074398652" sldId="10198"/>
            <ac:grpSpMk id="142" creationId="{94F20080-3F3E-45D8-8298-7D69496F5BFA}"/>
          </ac:grpSpMkLst>
        </pc:grpChg>
        <pc:grpChg chg="mod">
          <ac:chgData name="Daniel Roth" userId="02261a5d-b764-49c2-b6b6-041bd43f80dd" providerId="ADAL" clId="{ACD88805-933E-451E-B8C0-3A0363889D14}" dt="2019-05-05T03:49:40.078" v="2205"/>
          <ac:grpSpMkLst>
            <pc:docMk/>
            <pc:sldMk cId="1074398652" sldId="10198"/>
            <ac:grpSpMk id="145" creationId="{E3769A16-D365-4EE1-90CF-E8A63CD23A39}"/>
          </ac:grpSpMkLst>
        </pc:grpChg>
        <pc:grpChg chg="mod">
          <ac:chgData name="Daniel Roth" userId="02261a5d-b764-49c2-b6b6-041bd43f80dd" providerId="ADAL" clId="{ACD88805-933E-451E-B8C0-3A0363889D14}" dt="2019-05-05T03:49:40.078" v="2205"/>
          <ac:grpSpMkLst>
            <pc:docMk/>
            <pc:sldMk cId="1074398652" sldId="10198"/>
            <ac:grpSpMk id="147" creationId="{F4F23C9F-45C0-45F4-9AE4-06FF978124F5}"/>
          </ac:grpSpMkLst>
        </pc:grpChg>
        <pc:grpChg chg="mod">
          <ac:chgData name="Daniel Roth" userId="02261a5d-b764-49c2-b6b6-041bd43f80dd" providerId="ADAL" clId="{ACD88805-933E-451E-B8C0-3A0363889D14}" dt="2019-05-05T03:49:40.078" v="2205"/>
          <ac:grpSpMkLst>
            <pc:docMk/>
            <pc:sldMk cId="1074398652" sldId="10198"/>
            <ac:grpSpMk id="148" creationId="{602A7D6D-E628-498F-A44E-7C63DD8C9760}"/>
          </ac:grpSpMkLst>
        </pc:grpChg>
        <pc:grpChg chg="mod">
          <ac:chgData name="Daniel Roth" userId="02261a5d-b764-49c2-b6b6-041bd43f80dd" providerId="ADAL" clId="{ACD88805-933E-451E-B8C0-3A0363889D14}" dt="2019-05-05T03:49:40.078" v="2205"/>
          <ac:grpSpMkLst>
            <pc:docMk/>
            <pc:sldMk cId="1074398652" sldId="10198"/>
            <ac:grpSpMk id="149" creationId="{C2BF89A6-8111-474E-81B5-148444209639}"/>
          </ac:grpSpMkLst>
        </pc:grpChg>
        <pc:grpChg chg="mod">
          <ac:chgData name="Daniel Roth" userId="02261a5d-b764-49c2-b6b6-041bd43f80dd" providerId="ADAL" clId="{ACD88805-933E-451E-B8C0-3A0363889D14}" dt="2019-05-05T03:49:40.078" v="2205"/>
          <ac:grpSpMkLst>
            <pc:docMk/>
            <pc:sldMk cId="1074398652" sldId="10198"/>
            <ac:grpSpMk id="150" creationId="{C7EA04A3-E282-4FCF-A6D2-B97B14F86CBE}"/>
          </ac:grpSpMkLst>
        </pc:grpChg>
        <pc:grpChg chg="mod">
          <ac:chgData name="Daniel Roth" userId="02261a5d-b764-49c2-b6b6-041bd43f80dd" providerId="ADAL" clId="{ACD88805-933E-451E-B8C0-3A0363889D14}" dt="2019-05-05T03:49:40.078" v="2205"/>
          <ac:grpSpMkLst>
            <pc:docMk/>
            <pc:sldMk cId="1074398652" sldId="10198"/>
            <ac:grpSpMk id="154" creationId="{A5DA5C9E-C3FE-44A7-A257-3F14CFFAA1A9}"/>
          </ac:grpSpMkLst>
        </pc:grpChg>
        <pc:picChg chg="add del mod">
          <ac:chgData name="Daniel Roth" userId="02261a5d-b764-49c2-b6b6-041bd43f80dd" providerId="ADAL" clId="{ACD88805-933E-451E-B8C0-3A0363889D14}" dt="2019-05-05T03:23:22.631" v="1962"/>
          <ac:picMkLst>
            <pc:docMk/>
            <pc:sldMk cId="1074398652" sldId="10198"/>
            <ac:picMk id="73" creationId="{6B6707DC-7F47-4FF8-BD0E-16EA8C6D4F42}"/>
          </ac:picMkLst>
        </pc:picChg>
        <pc:picChg chg="add mod">
          <ac:chgData name="Daniel Roth" userId="02261a5d-b764-49c2-b6b6-041bd43f80dd" providerId="ADAL" clId="{ACD88805-933E-451E-B8C0-3A0363889D14}" dt="2019-05-05T03:47:47.702" v="2193" actId="1035"/>
          <ac:picMkLst>
            <pc:docMk/>
            <pc:sldMk cId="1074398652" sldId="10198"/>
            <ac:picMk id="116" creationId="{039B9F4A-37F3-488A-BDC1-9A81E3DDC1D7}"/>
          </ac:picMkLst>
        </pc:picChg>
      </pc:sldChg>
      <pc:sldChg chg="modSp add del">
        <pc:chgData name="Daniel Roth" userId="02261a5d-b764-49c2-b6b6-041bd43f80dd" providerId="ADAL" clId="{ACD88805-933E-451E-B8C0-3A0363889D14}" dt="2019-05-07T03:28:19.431" v="5153" actId="2696"/>
        <pc:sldMkLst>
          <pc:docMk/>
          <pc:sldMk cId="2792497697" sldId="10199"/>
        </pc:sldMkLst>
        <pc:spChg chg="mod">
          <ac:chgData name="Daniel Roth" userId="02261a5d-b764-49c2-b6b6-041bd43f80dd" providerId="ADAL" clId="{ACD88805-933E-451E-B8C0-3A0363889D14}" dt="2019-05-05T04:45:18.968" v="2329" actId="20577"/>
          <ac:spMkLst>
            <pc:docMk/>
            <pc:sldMk cId="2792497697" sldId="10199"/>
            <ac:spMk id="2" creationId="{EF3F7372-AEE1-426C-835B-D8A93FF3032F}"/>
          </ac:spMkLst>
        </pc:spChg>
      </pc:sldChg>
      <pc:sldChg chg="modSp add del">
        <pc:chgData name="Daniel Roth" userId="02261a5d-b764-49c2-b6b6-041bd43f80dd" providerId="ADAL" clId="{ACD88805-933E-451E-B8C0-3A0363889D14}" dt="2019-05-07T03:27:48.350" v="5144" actId="2696"/>
        <pc:sldMkLst>
          <pc:docMk/>
          <pc:sldMk cId="1955712703" sldId="10200"/>
        </pc:sldMkLst>
        <pc:spChg chg="mod">
          <ac:chgData name="Daniel Roth" userId="02261a5d-b764-49c2-b6b6-041bd43f80dd" providerId="ADAL" clId="{ACD88805-933E-451E-B8C0-3A0363889D14}" dt="2019-05-05T04:57:02.353" v="2379" actId="20577"/>
          <ac:spMkLst>
            <pc:docMk/>
            <pc:sldMk cId="1955712703" sldId="10200"/>
            <ac:spMk id="2" creationId="{EF3F7372-AEE1-426C-835B-D8A93FF3032F}"/>
          </ac:spMkLst>
        </pc:spChg>
      </pc:sldChg>
      <pc:sldChg chg="modSp add del">
        <pc:chgData name="Daniel Roth" userId="02261a5d-b764-49c2-b6b6-041bd43f80dd" providerId="ADAL" clId="{ACD88805-933E-451E-B8C0-3A0363889D14}" dt="2019-05-07T03:27:42.661" v="5143" actId="2696"/>
        <pc:sldMkLst>
          <pc:docMk/>
          <pc:sldMk cId="866626324" sldId="10201"/>
        </pc:sldMkLst>
        <pc:spChg chg="mod">
          <ac:chgData name="Daniel Roth" userId="02261a5d-b764-49c2-b6b6-041bd43f80dd" providerId="ADAL" clId="{ACD88805-933E-451E-B8C0-3A0363889D14}" dt="2019-05-05T04:57:38.197" v="2401" actId="20577"/>
          <ac:spMkLst>
            <pc:docMk/>
            <pc:sldMk cId="866626324" sldId="10201"/>
            <ac:spMk id="2" creationId="{EF3F7372-AEE1-426C-835B-D8A93FF3032F}"/>
          </ac:spMkLst>
        </pc:spChg>
      </pc:sldChg>
      <pc:sldChg chg="add del">
        <pc:chgData name="Daniel Roth" userId="02261a5d-b764-49c2-b6b6-041bd43f80dd" providerId="ADAL" clId="{ACD88805-933E-451E-B8C0-3A0363889D14}" dt="2019-05-05T05:21:09.741" v="2501" actId="2696"/>
        <pc:sldMkLst>
          <pc:docMk/>
          <pc:sldMk cId="1672850718" sldId="10202"/>
        </pc:sldMkLst>
      </pc:sldChg>
      <pc:sldChg chg="addSp delSp modSp add delAnim modAnim">
        <pc:chgData name="Daniel Roth" userId="02261a5d-b764-49c2-b6b6-041bd43f80dd" providerId="ADAL" clId="{ACD88805-933E-451E-B8C0-3A0363889D14}" dt="2019-05-07T12:39:24.727" v="5606" actId="6549"/>
        <pc:sldMkLst>
          <pc:docMk/>
          <pc:sldMk cId="1753181881" sldId="10202"/>
        </pc:sldMkLst>
        <pc:spChg chg="add del mod">
          <ac:chgData name="Daniel Roth" userId="02261a5d-b764-49c2-b6b6-041bd43f80dd" providerId="ADAL" clId="{ACD88805-933E-451E-B8C0-3A0363889D14}" dt="2019-05-05T05:34:37.510" v="2541" actId="478"/>
          <ac:spMkLst>
            <pc:docMk/>
            <pc:sldMk cId="1753181881" sldId="10202"/>
            <ac:spMk id="5" creationId="{8BEFB15D-E967-41DE-89E1-0B87C6466F55}"/>
          </ac:spMkLst>
        </pc:spChg>
        <pc:spChg chg="add del mod">
          <ac:chgData name="Daniel Roth" userId="02261a5d-b764-49c2-b6b6-041bd43f80dd" providerId="ADAL" clId="{ACD88805-933E-451E-B8C0-3A0363889D14}" dt="2019-05-05T05:34:36.178" v="2540" actId="478"/>
          <ac:spMkLst>
            <pc:docMk/>
            <pc:sldMk cId="1753181881" sldId="10202"/>
            <ac:spMk id="10" creationId="{562FFFA6-FB5C-4661-80A7-BF91C2F80963}"/>
          </ac:spMkLst>
        </pc:spChg>
        <pc:spChg chg="del">
          <ac:chgData name="Daniel Roth" userId="02261a5d-b764-49c2-b6b6-041bd43f80dd" providerId="ADAL" clId="{ACD88805-933E-451E-B8C0-3A0363889D14}" dt="2019-05-05T05:33:54.232" v="2533" actId="478"/>
          <ac:spMkLst>
            <pc:docMk/>
            <pc:sldMk cId="1753181881" sldId="10202"/>
            <ac:spMk id="11" creationId="{AFB174D8-30F4-4C99-B4DC-8BF15D0EBAB4}"/>
          </ac:spMkLst>
        </pc:spChg>
        <pc:spChg chg="add mod">
          <ac:chgData name="Daniel Roth" userId="02261a5d-b764-49c2-b6b6-041bd43f80dd" providerId="ADAL" clId="{ACD88805-933E-451E-B8C0-3A0363889D14}" dt="2019-05-05T05:36:36.196" v="2547" actId="208"/>
          <ac:spMkLst>
            <pc:docMk/>
            <pc:sldMk cId="1753181881" sldId="10202"/>
            <ac:spMk id="13" creationId="{888AB276-1A12-40C9-8777-1E9E262F5067}"/>
          </ac:spMkLst>
        </pc:spChg>
        <pc:spChg chg="mod">
          <ac:chgData name="Daniel Roth" userId="02261a5d-b764-49c2-b6b6-041bd43f80dd" providerId="ADAL" clId="{ACD88805-933E-451E-B8C0-3A0363889D14}" dt="2019-05-07T12:39:24.727" v="5606" actId="6549"/>
          <ac:spMkLst>
            <pc:docMk/>
            <pc:sldMk cId="1753181881" sldId="10202"/>
            <ac:spMk id="38" creationId="{3F61A8D7-81A8-47D1-BBBD-253EC4034356}"/>
          </ac:spMkLst>
        </pc:spChg>
        <pc:spChg chg="del">
          <ac:chgData name="Daniel Roth" userId="02261a5d-b764-49c2-b6b6-041bd43f80dd" providerId="ADAL" clId="{ACD88805-933E-451E-B8C0-3A0363889D14}" dt="2019-05-05T05:34:04.495" v="2536" actId="478"/>
          <ac:spMkLst>
            <pc:docMk/>
            <pc:sldMk cId="1753181881" sldId="10202"/>
            <ac:spMk id="121" creationId="{8C2F62AD-BB9B-42FB-9B38-2B33E098D941}"/>
          </ac:spMkLst>
        </pc:spChg>
        <pc:spChg chg="del">
          <ac:chgData name="Daniel Roth" userId="02261a5d-b764-49c2-b6b6-041bd43f80dd" providerId="ADAL" clId="{ACD88805-933E-451E-B8C0-3A0363889D14}" dt="2019-05-05T05:33:59.944" v="2534" actId="478"/>
          <ac:spMkLst>
            <pc:docMk/>
            <pc:sldMk cId="1753181881" sldId="10202"/>
            <ac:spMk id="131" creationId="{86334B75-16B2-4E3C-B135-E83CFAB5F89F}"/>
          </ac:spMkLst>
        </pc:spChg>
        <pc:grpChg chg="del">
          <ac:chgData name="Daniel Roth" userId="02261a5d-b764-49c2-b6b6-041bd43f80dd" providerId="ADAL" clId="{ACD88805-933E-451E-B8C0-3A0363889D14}" dt="2019-05-05T05:34:01.175" v="2535" actId="478"/>
          <ac:grpSpMkLst>
            <pc:docMk/>
            <pc:sldMk cId="1753181881" sldId="10202"/>
            <ac:grpSpMk id="56" creationId="{BED5FCAC-9EE5-495A-A733-018C6D6200E3}"/>
          </ac:grpSpMkLst>
        </pc:grpChg>
        <pc:grpChg chg="del">
          <ac:chgData name="Daniel Roth" userId="02261a5d-b764-49c2-b6b6-041bd43f80dd" providerId="ADAL" clId="{ACD88805-933E-451E-B8C0-3A0363889D14}" dt="2019-05-05T05:33:48.277" v="2532" actId="478"/>
          <ac:grpSpMkLst>
            <pc:docMk/>
            <pc:sldMk cId="1753181881" sldId="10202"/>
            <ac:grpSpMk id="88" creationId="{DF8C7BC9-ABEA-4C17-98B6-2616A302E132}"/>
          </ac:grpSpMkLst>
        </pc:grpChg>
      </pc:sldChg>
      <pc:sldChg chg="modSp add">
        <pc:chgData name="Daniel Roth" userId="02261a5d-b764-49c2-b6b6-041bd43f80dd" providerId="ADAL" clId="{ACD88805-933E-451E-B8C0-3A0363889D14}" dt="2019-05-05T05:37:24.255" v="2553" actId="14100"/>
        <pc:sldMkLst>
          <pc:docMk/>
          <pc:sldMk cId="1510099791" sldId="10203"/>
        </pc:sldMkLst>
        <pc:spChg chg="mod">
          <ac:chgData name="Daniel Roth" userId="02261a5d-b764-49c2-b6b6-041bd43f80dd" providerId="ADAL" clId="{ACD88805-933E-451E-B8C0-3A0363889D14}" dt="2019-05-05T05:37:24.255" v="2553" actId="14100"/>
          <ac:spMkLst>
            <pc:docMk/>
            <pc:sldMk cId="1510099791" sldId="10203"/>
            <ac:spMk id="13" creationId="{888AB276-1A12-40C9-8777-1E9E262F5067}"/>
          </ac:spMkLst>
        </pc:spChg>
      </pc:sldChg>
      <pc:sldChg chg="modSp add">
        <pc:chgData name="Daniel Roth" userId="02261a5d-b764-49c2-b6b6-041bd43f80dd" providerId="ADAL" clId="{ACD88805-933E-451E-B8C0-3A0363889D14}" dt="2019-05-05T05:37:47.388" v="2558" actId="14100"/>
        <pc:sldMkLst>
          <pc:docMk/>
          <pc:sldMk cId="1627923607" sldId="10204"/>
        </pc:sldMkLst>
        <pc:spChg chg="mod">
          <ac:chgData name="Daniel Roth" userId="02261a5d-b764-49c2-b6b6-041bd43f80dd" providerId="ADAL" clId="{ACD88805-933E-451E-B8C0-3A0363889D14}" dt="2019-05-05T05:37:47.388" v="2558" actId="14100"/>
          <ac:spMkLst>
            <pc:docMk/>
            <pc:sldMk cId="1627923607" sldId="10204"/>
            <ac:spMk id="13" creationId="{888AB276-1A12-40C9-8777-1E9E262F5067}"/>
          </ac:spMkLst>
        </pc:spChg>
      </pc:sldChg>
      <pc:sldChg chg="addSp delSp modSp add del ord">
        <pc:chgData name="Daniel Roth" userId="02261a5d-b764-49c2-b6b6-041bd43f80dd" providerId="ADAL" clId="{ACD88805-933E-451E-B8C0-3A0363889D14}" dt="2019-05-07T02:17:49.176" v="4085" actId="2696"/>
        <pc:sldMkLst>
          <pc:docMk/>
          <pc:sldMk cId="1894891039" sldId="10205"/>
        </pc:sldMkLst>
        <pc:spChg chg="mod">
          <ac:chgData name="Daniel Roth" userId="02261a5d-b764-49c2-b6b6-041bd43f80dd" providerId="ADAL" clId="{ACD88805-933E-451E-B8C0-3A0363889D14}" dt="2019-05-05T05:43:03.881" v="2587" actId="20577"/>
          <ac:spMkLst>
            <pc:docMk/>
            <pc:sldMk cId="1894891039" sldId="10205"/>
            <ac:spMk id="2" creationId="{3957AA30-882B-40B8-8040-8727A7C353CB}"/>
          </ac:spMkLst>
        </pc:spChg>
        <pc:spChg chg="add del">
          <ac:chgData name="Daniel Roth" userId="02261a5d-b764-49c2-b6b6-041bd43f80dd" providerId="ADAL" clId="{ACD88805-933E-451E-B8C0-3A0363889D14}" dt="2019-05-07T02:02:48.278" v="4024"/>
          <ac:spMkLst>
            <pc:docMk/>
            <pc:sldMk cId="1894891039" sldId="10205"/>
            <ac:spMk id="4" creationId="{FBBD0C66-7E1C-49D7-B75A-5F84B98F8ABB}"/>
          </ac:spMkLst>
        </pc:spChg>
        <pc:spChg chg="add del">
          <ac:chgData name="Daniel Roth" userId="02261a5d-b764-49c2-b6b6-041bd43f80dd" providerId="ADAL" clId="{ACD88805-933E-451E-B8C0-3A0363889D14}" dt="2019-05-07T02:02:50.433" v="4026"/>
          <ac:spMkLst>
            <pc:docMk/>
            <pc:sldMk cId="1894891039" sldId="10205"/>
            <ac:spMk id="5" creationId="{E6D14B56-DF2C-4C82-B322-49008EDB3B84}"/>
          </ac:spMkLst>
        </pc:spChg>
      </pc:sldChg>
      <pc:sldChg chg="addSp delSp modSp add modAnim">
        <pc:chgData name="Daniel Roth" userId="02261a5d-b764-49c2-b6b6-041bd43f80dd" providerId="ADAL" clId="{ACD88805-933E-451E-B8C0-3A0363889D14}" dt="2019-05-07T03:10:26.119" v="4874"/>
        <pc:sldMkLst>
          <pc:docMk/>
          <pc:sldMk cId="2130664919" sldId="10206"/>
        </pc:sldMkLst>
        <pc:spChg chg="del">
          <ac:chgData name="Daniel Roth" userId="02261a5d-b764-49c2-b6b6-041bd43f80dd" providerId="ADAL" clId="{ACD88805-933E-451E-B8C0-3A0363889D14}" dt="2019-05-05T05:43:49.716" v="2589"/>
          <ac:spMkLst>
            <pc:docMk/>
            <pc:sldMk cId="2130664919" sldId="10206"/>
            <ac:spMk id="2" creationId="{C57ED7BA-89F8-4719-8565-2EFFCCB546F7}"/>
          </ac:spMkLst>
        </pc:spChg>
        <pc:spChg chg="del">
          <ac:chgData name="Daniel Roth" userId="02261a5d-b764-49c2-b6b6-041bd43f80dd" providerId="ADAL" clId="{ACD88805-933E-451E-B8C0-3A0363889D14}" dt="2019-05-05T05:43:49.716" v="2589"/>
          <ac:spMkLst>
            <pc:docMk/>
            <pc:sldMk cId="2130664919" sldId="10206"/>
            <ac:spMk id="3" creationId="{EBF88F72-2F31-4110-AD4F-8F842715899E}"/>
          </ac:spMkLst>
        </pc:spChg>
        <pc:spChg chg="del">
          <ac:chgData name="Daniel Roth" userId="02261a5d-b764-49c2-b6b6-041bd43f80dd" providerId="ADAL" clId="{ACD88805-933E-451E-B8C0-3A0363889D14}" dt="2019-05-05T05:43:49.716" v="2589"/>
          <ac:spMkLst>
            <pc:docMk/>
            <pc:sldMk cId="2130664919" sldId="10206"/>
            <ac:spMk id="4" creationId="{20112BE1-6421-4425-9305-6794E2AA2AD0}"/>
          </ac:spMkLst>
        </pc:spChg>
        <pc:spChg chg="add del mod">
          <ac:chgData name="Daniel Roth" userId="02261a5d-b764-49c2-b6b6-041bd43f80dd" providerId="ADAL" clId="{ACD88805-933E-451E-B8C0-3A0363889D14}" dt="2019-05-07T03:07:34.770" v="4852" actId="478"/>
          <ac:spMkLst>
            <pc:docMk/>
            <pc:sldMk cId="2130664919" sldId="10206"/>
            <ac:spMk id="5" creationId="{45007D50-2AD3-4CF4-92F3-1AA5ADEC6450}"/>
          </ac:spMkLst>
        </pc:spChg>
        <pc:spChg chg="add del mod">
          <ac:chgData name="Daniel Roth" userId="02261a5d-b764-49c2-b6b6-041bd43f80dd" providerId="ADAL" clId="{ACD88805-933E-451E-B8C0-3A0363889D14}" dt="2019-05-05T05:43:57.714" v="2601"/>
          <ac:spMkLst>
            <pc:docMk/>
            <pc:sldMk cId="2130664919" sldId="10206"/>
            <ac:spMk id="6" creationId="{807D8EC7-7DE0-4D4C-991C-21E372F95B10}"/>
          </ac:spMkLst>
        </pc:spChg>
        <pc:spChg chg="add del mod">
          <ac:chgData name="Daniel Roth" userId="02261a5d-b764-49c2-b6b6-041bd43f80dd" providerId="ADAL" clId="{ACD88805-933E-451E-B8C0-3A0363889D14}" dt="2019-05-07T02:19:09.757" v="4086"/>
          <ac:spMkLst>
            <pc:docMk/>
            <pc:sldMk cId="2130664919" sldId="10206"/>
            <ac:spMk id="7" creationId="{F271562A-626C-4FAC-82E6-7ABF1C0B8EA7}"/>
          </ac:spMkLst>
        </pc:spChg>
        <pc:spChg chg="add del mod">
          <ac:chgData name="Daniel Roth" userId="02261a5d-b764-49c2-b6b6-041bd43f80dd" providerId="ADAL" clId="{ACD88805-933E-451E-B8C0-3A0363889D14}" dt="2019-05-07T02:19:34.503" v="4087"/>
          <ac:spMkLst>
            <pc:docMk/>
            <pc:sldMk cId="2130664919" sldId="10206"/>
            <ac:spMk id="8" creationId="{FA7835A6-3822-42DE-82BE-64620626D4E9}"/>
          </ac:spMkLst>
        </pc:spChg>
        <pc:spChg chg="add del mod">
          <ac:chgData name="Daniel Roth" userId="02261a5d-b764-49c2-b6b6-041bd43f80dd" providerId="ADAL" clId="{ACD88805-933E-451E-B8C0-3A0363889D14}" dt="2019-05-07T02:19:34.503" v="4087"/>
          <ac:spMkLst>
            <pc:docMk/>
            <pc:sldMk cId="2130664919" sldId="10206"/>
            <ac:spMk id="9" creationId="{28E30E94-7B81-4C75-9BF9-1AA5FDA239A8}"/>
          </ac:spMkLst>
        </pc:spChg>
        <pc:spChg chg="add del mod">
          <ac:chgData name="Daniel Roth" userId="02261a5d-b764-49c2-b6b6-041bd43f80dd" providerId="ADAL" clId="{ACD88805-933E-451E-B8C0-3A0363889D14}" dt="2019-05-07T02:19:34.503" v="4087"/>
          <ac:spMkLst>
            <pc:docMk/>
            <pc:sldMk cId="2130664919" sldId="10206"/>
            <ac:spMk id="10" creationId="{28BC95FA-3EED-4A49-8060-FB90A9C6DCA2}"/>
          </ac:spMkLst>
        </pc:spChg>
        <pc:spChg chg="add del mod">
          <ac:chgData name="Daniel Roth" userId="02261a5d-b764-49c2-b6b6-041bd43f80dd" providerId="ADAL" clId="{ACD88805-933E-451E-B8C0-3A0363889D14}" dt="2019-05-07T02:19:34.503" v="4087"/>
          <ac:spMkLst>
            <pc:docMk/>
            <pc:sldMk cId="2130664919" sldId="10206"/>
            <ac:spMk id="11" creationId="{C4964E17-BD4F-44B1-927F-655B44B363FC}"/>
          </ac:spMkLst>
        </pc:spChg>
        <pc:spChg chg="add del mod">
          <ac:chgData name="Daniel Roth" userId="02261a5d-b764-49c2-b6b6-041bd43f80dd" providerId="ADAL" clId="{ACD88805-933E-451E-B8C0-3A0363889D14}" dt="2019-05-07T02:19:34.503" v="4087"/>
          <ac:spMkLst>
            <pc:docMk/>
            <pc:sldMk cId="2130664919" sldId="10206"/>
            <ac:spMk id="12" creationId="{F817A911-617D-4B23-AAA1-22ECFC9AC8BF}"/>
          </ac:spMkLst>
        </pc:spChg>
        <pc:spChg chg="add del mod">
          <ac:chgData name="Daniel Roth" userId="02261a5d-b764-49c2-b6b6-041bd43f80dd" providerId="ADAL" clId="{ACD88805-933E-451E-B8C0-3A0363889D14}" dt="2019-05-07T02:19:34.503" v="4087"/>
          <ac:spMkLst>
            <pc:docMk/>
            <pc:sldMk cId="2130664919" sldId="10206"/>
            <ac:spMk id="13" creationId="{AB489DE2-2717-4E58-82D9-3916323226D8}"/>
          </ac:spMkLst>
        </pc:spChg>
        <pc:spChg chg="add mod">
          <ac:chgData name="Daniel Roth" userId="02261a5d-b764-49c2-b6b6-041bd43f80dd" providerId="ADAL" clId="{ACD88805-933E-451E-B8C0-3A0363889D14}" dt="2019-05-07T03:06:16.919" v="4846" actId="164"/>
          <ac:spMkLst>
            <pc:docMk/>
            <pc:sldMk cId="2130664919" sldId="10206"/>
            <ac:spMk id="14" creationId="{B8037370-350D-441A-988D-6B630A1EBD72}"/>
          </ac:spMkLst>
        </pc:spChg>
        <pc:spChg chg="add mod">
          <ac:chgData name="Daniel Roth" userId="02261a5d-b764-49c2-b6b6-041bd43f80dd" providerId="ADAL" clId="{ACD88805-933E-451E-B8C0-3A0363889D14}" dt="2019-05-07T02:40:18.582" v="4213" actId="164"/>
          <ac:spMkLst>
            <pc:docMk/>
            <pc:sldMk cId="2130664919" sldId="10206"/>
            <ac:spMk id="15" creationId="{DDFBDCF5-1F51-4CC4-938B-8B15413CF097}"/>
          </ac:spMkLst>
        </pc:spChg>
        <pc:spChg chg="add mod">
          <ac:chgData name="Daniel Roth" userId="02261a5d-b764-49c2-b6b6-041bd43f80dd" providerId="ADAL" clId="{ACD88805-933E-451E-B8C0-3A0363889D14}" dt="2019-05-07T03:06:22.386" v="4847" actId="164"/>
          <ac:spMkLst>
            <pc:docMk/>
            <pc:sldMk cId="2130664919" sldId="10206"/>
            <ac:spMk id="16" creationId="{31B40342-106A-4674-A7B8-0DDECC1F2CD0}"/>
          </ac:spMkLst>
        </pc:spChg>
        <pc:spChg chg="add del mod">
          <ac:chgData name="Daniel Roth" userId="02261a5d-b764-49c2-b6b6-041bd43f80dd" providerId="ADAL" clId="{ACD88805-933E-451E-B8C0-3A0363889D14}" dt="2019-05-07T03:07:34.770" v="4852" actId="478"/>
          <ac:spMkLst>
            <pc:docMk/>
            <pc:sldMk cId="2130664919" sldId="10206"/>
            <ac:spMk id="33" creationId="{DF549DC9-6AF9-4F45-B3AD-42E81F37A47B}"/>
          </ac:spMkLst>
        </pc:spChg>
        <pc:spChg chg="add del mod">
          <ac:chgData name="Daniel Roth" userId="02261a5d-b764-49c2-b6b6-041bd43f80dd" providerId="ADAL" clId="{ACD88805-933E-451E-B8C0-3A0363889D14}" dt="2019-05-07T03:07:34.770" v="4852" actId="478"/>
          <ac:spMkLst>
            <pc:docMk/>
            <pc:sldMk cId="2130664919" sldId="10206"/>
            <ac:spMk id="34" creationId="{1D0B0ED9-E927-4799-80AE-800456111698}"/>
          </ac:spMkLst>
        </pc:spChg>
        <pc:spChg chg="add del mod">
          <ac:chgData name="Daniel Roth" userId="02261a5d-b764-49c2-b6b6-041bd43f80dd" providerId="ADAL" clId="{ACD88805-933E-451E-B8C0-3A0363889D14}" dt="2019-05-07T03:07:34.770" v="4852" actId="478"/>
          <ac:spMkLst>
            <pc:docMk/>
            <pc:sldMk cId="2130664919" sldId="10206"/>
            <ac:spMk id="35" creationId="{C7BA0AD8-0AEC-46FA-ACB9-3F35012CAF42}"/>
          </ac:spMkLst>
        </pc:spChg>
        <pc:spChg chg="add del mod">
          <ac:chgData name="Daniel Roth" userId="02261a5d-b764-49c2-b6b6-041bd43f80dd" providerId="ADAL" clId="{ACD88805-933E-451E-B8C0-3A0363889D14}" dt="2019-05-07T03:07:34.770" v="4852" actId="478"/>
          <ac:spMkLst>
            <pc:docMk/>
            <pc:sldMk cId="2130664919" sldId="10206"/>
            <ac:spMk id="36" creationId="{70037C1F-73C1-420E-9213-767EDE86B234}"/>
          </ac:spMkLst>
        </pc:spChg>
        <pc:spChg chg="add del mod">
          <ac:chgData name="Daniel Roth" userId="02261a5d-b764-49c2-b6b6-041bd43f80dd" providerId="ADAL" clId="{ACD88805-933E-451E-B8C0-3A0363889D14}" dt="2019-05-07T03:07:34.770" v="4852" actId="478"/>
          <ac:spMkLst>
            <pc:docMk/>
            <pc:sldMk cId="2130664919" sldId="10206"/>
            <ac:spMk id="37" creationId="{DA9EA453-13A3-445F-82F9-CFF6FEBF9C1E}"/>
          </ac:spMkLst>
        </pc:spChg>
        <pc:spChg chg="add del mod">
          <ac:chgData name="Daniel Roth" userId="02261a5d-b764-49c2-b6b6-041bd43f80dd" providerId="ADAL" clId="{ACD88805-933E-451E-B8C0-3A0363889D14}" dt="2019-05-07T03:07:34.770" v="4852" actId="478"/>
          <ac:spMkLst>
            <pc:docMk/>
            <pc:sldMk cId="2130664919" sldId="10206"/>
            <ac:spMk id="38" creationId="{3467E38F-AF69-4366-A6BD-851A986FA8FF}"/>
          </ac:spMkLst>
        </pc:spChg>
        <pc:spChg chg="add del mod">
          <ac:chgData name="Daniel Roth" userId="02261a5d-b764-49c2-b6b6-041bd43f80dd" providerId="ADAL" clId="{ACD88805-933E-451E-B8C0-3A0363889D14}" dt="2019-05-07T03:07:34.770" v="4852" actId="478"/>
          <ac:spMkLst>
            <pc:docMk/>
            <pc:sldMk cId="2130664919" sldId="10206"/>
            <ac:spMk id="45" creationId="{462B8C4B-401B-4291-AEA9-108A8D592700}"/>
          </ac:spMkLst>
        </pc:spChg>
        <pc:grpChg chg="add del mod">
          <ac:chgData name="Daniel Roth" userId="02261a5d-b764-49c2-b6b6-041bd43f80dd" providerId="ADAL" clId="{ACD88805-933E-451E-B8C0-3A0363889D14}" dt="2019-05-07T02:38:26.696" v="4201" actId="165"/>
          <ac:grpSpMkLst>
            <pc:docMk/>
            <pc:sldMk cId="2130664919" sldId="10206"/>
            <ac:grpSpMk id="27" creationId="{0913C476-E592-4D3E-8AA9-BECDB02CB636}"/>
          </ac:grpSpMkLst>
        </pc:grpChg>
        <pc:grpChg chg="add del mod">
          <ac:chgData name="Daniel Roth" userId="02261a5d-b764-49c2-b6b6-041bd43f80dd" providerId="ADAL" clId="{ACD88805-933E-451E-B8C0-3A0363889D14}" dt="2019-05-07T03:07:34.770" v="4852" actId="478"/>
          <ac:grpSpMkLst>
            <pc:docMk/>
            <pc:sldMk cId="2130664919" sldId="10206"/>
            <ac:grpSpMk id="32" creationId="{ABB9C06D-493F-4D0A-92E3-7532AC38525E}"/>
          </ac:grpSpMkLst>
        </pc:grpChg>
        <pc:grpChg chg="add del mod">
          <ac:chgData name="Daniel Roth" userId="02261a5d-b764-49c2-b6b6-041bd43f80dd" providerId="ADAL" clId="{ACD88805-933E-451E-B8C0-3A0363889D14}" dt="2019-05-07T03:07:34.770" v="4852" actId="478"/>
          <ac:grpSpMkLst>
            <pc:docMk/>
            <pc:sldMk cId="2130664919" sldId="10206"/>
            <ac:grpSpMk id="43" creationId="{E89D8F61-D0F6-4E4C-97FF-B8EDA2098E65}"/>
          </ac:grpSpMkLst>
        </pc:grpChg>
        <pc:grpChg chg="add del mod">
          <ac:chgData name="Daniel Roth" userId="02261a5d-b764-49c2-b6b6-041bd43f80dd" providerId="ADAL" clId="{ACD88805-933E-451E-B8C0-3A0363889D14}" dt="2019-05-07T03:07:34.770" v="4852" actId="478"/>
          <ac:grpSpMkLst>
            <pc:docMk/>
            <pc:sldMk cId="2130664919" sldId="10206"/>
            <ac:grpSpMk id="44" creationId="{192E8B1E-A0EE-45F4-AC8A-0221A3B6BC47}"/>
          </ac:grpSpMkLst>
        </pc:grpChg>
        <pc:picChg chg="add mod">
          <ac:chgData name="Daniel Roth" userId="02261a5d-b764-49c2-b6b6-041bd43f80dd" providerId="ADAL" clId="{ACD88805-933E-451E-B8C0-3A0363889D14}" dt="2019-05-07T03:06:16.919" v="4846" actId="164"/>
          <ac:picMkLst>
            <pc:docMk/>
            <pc:sldMk cId="2130664919" sldId="10206"/>
            <ac:picMk id="18" creationId="{BC189FDF-65D9-47E4-B2C5-FFA325279428}"/>
          </ac:picMkLst>
        </pc:picChg>
        <pc:picChg chg="add mod">
          <ac:chgData name="Daniel Roth" userId="02261a5d-b764-49c2-b6b6-041bd43f80dd" providerId="ADAL" clId="{ACD88805-933E-451E-B8C0-3A0363889D14}" dt="2019-05-07T02:40:18.582" v="4213" actId="164"/>
          <ac:picMkLst>
            <pc:docMk/>
            <pc:sldMk cId="2130664919" sldId="10206"/>
            <ac:picMk id="20" creationId="{F61C6107-AEB8-4384-B79B-64CEA5AFCE36}"/>
          </ac:picMkLst>
        </pc:picChg>
        <pc:picChg chg="add del mod">
          <ac:chgData name="Daniel Roth" userId="02261a5d-b764-49c2-b6b6-041bd43f80dd" providerId="ADAL" clId="{ACD88805-933E-451E-B8C0-3A0363889D14}" dt="2019-05-07T02:38:18.784" v="4200" actId="478"/>
          <ac:picMkLst>
            <pc:docMk/>
            <pc:sldMk cId="2130664919" sldId="10206"/>
            <ac:picMk id="22" creationId="{4AA8363A-5397-4B32-AF66-308477206ACF}"/>
          </ac:picMkLst>
        </pc:picChg>
        <pc:picChg chg="add del mod topLvl">
          <ac:chgData name="Daniel Roth" userId="02261a5d-b764-49c2-b6b6-041bd43f80dd" providerId="ADAL" clId="{ACD88805-933E-451E-B8C0-3A0363889D14}" dt="2019-05-07T02:38:28.958" v="4202" actId="478"/>
          <ac:picMkLst>
            <pc:docMk/>
            <pc:sldMk cId="2130664919" sldId="10206"/>
            <ac:picMk id="24" creationId="{C42388CD-4016-47E0-AF88-F801BD074422}"/>
          </ac:picMkLst>
        </pc:picChg>
        <pc:picChg chg="add del mod topLvl">
          <ac:chgData name="Daniel Roth" userId="02261a5d-b764-49c2-b6b6-041bd43f80dd" providerId="ADAL" clId="{ACD88805-933E-451E-B8C0-3A0363889D14}" dt="2019-05-07T02:38:28.958" v="4202" actId="478"/>
          <ac:picMkLst>
            <pc:docMk/>
            <pc:sldMk cId="2130664919" sldId="10206"/>
            <ac:picMk id="26" creationId="{E4D223D7-1F4E-4C65-BEDD-21256565514D}"/>
          </ac:picMkLst>
        </pc:picChg>
        <pc:picChg chg="add del mod">
          <ac:chgData name="Daniel Roth" userId="02261a5d-b764-49c2-b6b6-041bd43f80dd" providerId="ADAL" clId="{ACD88805-933E-451E-B8C0-3A0363889D14}" dt="2019-05-07T02:39:33.132" v="4209" actId="478"/>
          <ac:picMkLst>
            <pc:docMk/>
            <pc:sldMk cId="2130664919" sldId="10206"/>
            <ac:picMk id="29" creationId="{86D9F90F-8378-4258-A78A-F2240B412F6D}"/>
          </ac:picMkLst>
        </pc:picChg>
        <pc:picChg chg="add mod">
          <ac:chgData name="Daniel Roth" userId="02261a5d-b764-49c2-b6b6-041bd43f80dd" providerId="ADAL" clId="{ACD88805-933E-451E-B8C0-3A0363889D14}" dt="2019-05-07T03:06:22.386" v="4847" actId="164"/>
          <ac:picMkLst>
            <pc:docMk/>
            <pc:sldMk cId="2130664919" sldId="10206"/>
            <ac:picMk id="31" creationId="{D55D9672-542C-45D7-A1F4-375577E8B1A8}"/>
          </ac:picMkLst>
        </pc:picChg>
        <pc:picChg chg="add del mod">
          <ac:chgData name="Daniel Roth" userId="02261a5d-b764-49c2-b6b6-041bd43f80dd" providerId="ADAL" clId="{ACD88805-933E-451E-B8C0-3A0363889D14}" dt="2019-05-07T03:07:34.770" v="4852" actId="478"/>
          <ac:picMkLst>
            <pc:docMk/>
            <pc:sldMk cId="2130664919" sldId="10206"/>
            <ac:picMk id="39" creationId="{592953D6-D966-4B58-A88B-AF8FFE7049B3}"/>
          </ac:picMkLst>
        </pc:picChg>
        <pc:picChg chg="add del mod">
          <ac:chgData name="Daniel Roth" userId="02261a5d-b764-49c2-b6b6-041bd43f80dd" providerId="ADAL" clId="{ACD88805-933E-451E-B8C0-3A0363889D14}" dt="2019-05-07T03:07:34.770" v="4852" actId="478"/>
          <ac:picMkLst>
            <pc:docMk/>
            <pc:sldMk cId="2130664919" sldId="10206"/>
            <ac:picMk id="40" creationId="{4C705F56-0214-4D61-85C6-E09E61FD3F1C}"/>
          </ac:picMkLst>
        </pc:picChg>
        <pc:picChg chg="add del mod">
          <ac:chgData name="Daniel Roth" userId="02261a5d-b764-49c2-b6b6-041bd43f80dd" providerId="ADAL" clId="{ACD88805-933E-451E-B8C0-3A0363889D14}" dt="2019-05-07T03:05:00.777" v="4838" actId="478"/>
          <ac:picMkLst>
            <pc:docMk/>
            <pc:sldMk cId="2130664919" sldId="10206"/>
            <ac:picMk id="41" creationId="{67E9C2C3-2C45-46F4-A80B-4CD6F5458244}"/>
          </ac:picMkLst>
        </pc:picChg>
        <pc:picChg chg="add del mod">
          <ac:chgData name="Daniel Roth" userId="02261a5d-b764-49c2-b6b6-041bd43f80dd" providerId="ADAL" clId="{ACD88805-933E-451E-B8C0-3A0363889D14}" dt="2019-05-07T03:07:34.770" v="4852" actId="478"/>
          <ac:picMkLst>
            <pc:docMk/>
            <pc:sldMk cId="2130664919" sldId="10206"/>
            <ac:picMk id="42" creationId="{1EC5E7C4-45B2-48A6-A9BD-E30E662A3338}"/>
          </ac:picMkLst>
        </pc:picChg>
      </pc:sldChg>
      <pc:sldChg chg="addSp delSp modSp add">
        <pc:chgData name="Daniel Roth" userId="02261a5d-b764-49c2-b6b6-041bd43f80dd" providerId="ADAL" clId="{ACD88805-933E-451E-B8C0-3A0363889D14}" dt="2019-05-07T03:27:37.191" v="5142" actId="478"/>
        <pc:sldMkLst>
          <pc:docMk/>
          <pc:sldMk cId="26739617" sldId="10207"/>
        </pc:sldMkLst>
        <pc:spChg chg="mod">
          <ac:chgData name="Daniel Roth" userId="02261a5d-b764-49c2-b6b6-041bd43f80dd" providerId="ADAL" clId="{ACD88805-933E-451E-B8C0-3A0363889D14}" dt="2019-05-05T05:44:56.164" v="2626" actId="20577"/>
          <ac:spMkLst>
            <pc:docMk/>
            <pc:sldMk cId="26739617" sldId="10207"/>
            <ac:spMk id="2" creationId="{58309D0A-047E-45DB-86E2-3C1CEC220664}"/>
          </ac:spMkLst>
        </pc:spChg>
        <pc:spChg chg="del mod">
          <ac:chgData name="Daniel Roth" userId="02261a5d-b764-49c2-b6b6-041bd43f80dd" providerId="ADAL" clId="{ACD88805-933E-451E-B8C0-3A0363889D14}" dt="2019-05-07T03:27:35.488" v="5141" actId="478"/>
          <ac:spMkLst>
            <pc:docMk/>
            <pc:sldMk cId="26739617" sldId="10207"/>
            <ac:spMk id="3" creationId="{AB35A0BE-8E51-44DD-A932-CA744A6BB3F8}"/>
          </ac:spMkLst>
        </pc:spChg>
        <pc:spChg chg="add del mod">
          <ac:chgData name="Daniel Roth" userId="02261a5d-b764-49c2-b6b6-041bd43f80dd" providerId="ADAL" clId="{ACD88805-933E-451E-B8C0-3A0363889D14}" dt="2019-05-07T03:27:37.191" v="5142" actId="478"/>
          <ac:spMkLst>
            <pc:docMk/>
            <pc:sldMk cId="26739617" sldId="10207"/>
            <ac:spMk id="5" creationId="{23E6ACFC-D089-4ABB-87FD-AB33ECA39C21}"/>
          </ac:spMkLst>
        </pc:spChg>
      </pc:sldChg>
      <pc:sldChg chg="modSp add">
        <pc:chgData name="Daniel Roth" userId="02261a5d-b764-49c2-b6b6-041bd43f80dd" providerId="ADAL" clId="{ACD88805-933E-451E-B8C0-3A0363889D14}" dt="2019-05-05T05:45:16.245" v="2653" actId="20577"/>
        <pc:sldMkLst>
          <pc:docMk/>
          <pc:sldMk cId="1529559422" sldId="10208"/>
        </pc:sldMkLst>
        <pc:spChg chg="mod">
          <ac:chgData name="Daniel Roth" userId="02261a5d-b764-49c2-b6b6-041bd43f80dd" providerId="ADAL" clId="{ACD88805-933E-451E-B8C0-3A0363889D14}" dt="2019-05-05T05:45:16.245" v="2653" actId="20577"/>
          <ac:spMkLst>
            <pc:docMk/>
            <pc:sldMk cId="1529559422" sldId="10208"/>
            <ac:spMk id="2" creationId="{58309D0A-047E-45DB-86E2-3C1CEC220664}"/>
          </ac:spMkLst>
        </pc:spChg>
      </pc:sldChg>
      <pc:sldChg chg="addSp delSp modSp add">
        <pc:chgData name="Daniel Roth" userId="02261a5d-b764-49c2-b6b6-041bd43f80dd" providerId="ADAL" clId="{ACD88805-933E-451E-B8C0-3A0363889D14}" dt="2019-05-07T03:28:15.426" v="5152" actId="478"/>
        <pc:sldMkLst>
          <pc:docMk/>
          <pc:sldMk cId="2580711684" sldId="10209"/>
        </pc:sldMkLst>
        <pc:spChg chg="mod">
          <ac:chgData name="Daniel Roth" userId="02261a5d-b764-49c2-b6b6-041bd43f80dd" providerId="ADAL" clId="{ACD88805-933E-451E-B8C0-3A0363889D14}" dt="2019-05-05T05:45:35.731" v="2685" actId="20577"/>
          <ac:spMkLst>
            <pc:docMk/>
            <pc:sldMk cId="2580711684" sldId="10209"/>
            <ac:spMk id="2" creationId="{58309D0A-047E-45DB-86E2-3C1CEC220664}"/>
          </ac:spMkLst>
        </pc:spChg>
        <pc:spChg chg="del">
          <ac:chgData name="Daniel Roth" userId="02261a5d-b764-49c2-b6b6-041bd43f80dd" providerId="ADAL" clId="{ACD88805-933E-451E-B8C0-3A0363889D14}" dt="2019-05-07T03:28:13.184" v="5151" actId="478"/>
          <ac:spMkLst>
            <pc:docMk/>
            <pc:sldMk cId="2580711684" sldId="10209"/>
            <ac:spMk id="3" creationId="{AB35A0BE-8E51-44DD-A932-CA744A6BB3F8}"/>
          </ac:spMkLst>
        </pc:spChg>
        <pc:spChg chg="add del mod">
          <ac:chgData name="Daniel Roth" userId="02261a5d-b764-49c2-b6b6-041bd43f80dd" providerId="ADAL" clId="{ACD88805-933E-451E-B8C0-3A0363889D14}" dt="2019-05-07T03:28:15.426" v="5152" actId="478"/>
          <ac:spMkLst>
            <pc:docMk/>
            <pc:sldMk cId="2580711684" sldId="10209"/>
            <ac:spMk id="5" creationId="{8BF90041-4E11-4117-BD91-FEDC164137B7}"/>
          </ac:spMkLst>
        </pc:spChg>
      </pc:sldChg>
      <pc:sldChg chg="addSp delSp modSp add">
        <pc:chgData name="Daniel Roth" userId="02261a5d-b764-49c2-b6b6-041bd43f80dd" providerId="ADAL" clId="{ACD88805-933E-451E-B8C0-3A0363889D14}" dt="2019-05-07T13:24:40.093" v="5627" actId="20577"/>
        <pc:sldMkLst>
          <pc:docMk/>
          <pc:sldMk cId="471400738" sldId="10210"/>
        </pc:sldMkLst>
        <pc:spChg chg="mod">
          <ac:chgData name="Daniel Roth" userId="02261a5d-b764-49c2-b6b6-041bd43f80dd" providerId="ADAL" clId="{ACD88805-933E-451E-B8C0-3A0363889D14}" dt="2019-05-07T13:24:40.093" v="5627" actId="20577"/>
          <ac:spMkLst>
            <pc:docMk/>
            <pc:sldMk cId="471400738" sldId="10210"/>
            <ac:spMk id="2" creationId="{58309D0A-047E-45DB-86E2-3C1CEC220664}"/>
          </ac:spMkLst>
        </pc:spChg>
        <pc:spChg chg="del">
          <ac:chgData name="Daniel Roth" userId="02261a5d-b764-49c2-b6b6-041bd43f80dd" providerId="ADAL" clId="{ACD88805-933E-451E-B8C0-3A0363889D14}" dt="2019-05-07T03:28:04.825" v="5149" actId="478"/>
          <ac:spMkLst>
            <pc:docMk/>
            <pc:sldMk cId="471400738" sldId="10210"/>
            <ac:spMk id="3" creationId="{AB35A0BE-8E51-44DD-A932-CA744A6BB3F8}"/>
          </ac:spMkLst>
        </pc:spChg>
        <pc:spChg chg="add del mod">
          <ac:chgData name="Daniel Roth" userId="02261a5d-b764-49c2-b6b6-041bd43f80dd" providerId="ADAL" clId="{ACD88805-933E-451E-B8C0-3A0363889D14}" dt="2019-05-07T03:28:06.953" v="5150" actId="478"/>
          <ac:spMkLst>
            <pc:docMk/>
            <pc:sldMk cId="471400738" sldId="10210"/>
            <ac:spMk id="5" creationId="{77CC5764-F042-487B-AEC2-02F9F3737C9B}"/>
          </ac:spMkLst>
        </pc:spChg>
      </pc:sldChg>
      <pc:sldChg chg="addSp delSp modSp add">
        <pc:chgData name="Daniel Roth" userId="02261a5d-b764-49c2-b6b6-041bd43f80dd" providerId="ADAL" clId="{ACD88805-933E-451E-B8C0-3A0363889D14}" dt="2019-05-07T03:28:01.733" v="5148" actId="478"/>
        <pc:sldMkLst>
          <pc:docMk/>
          <pc:sldMk cId="2606075810" sldId="10211"/>
        </pc:sldMkLst>
        <pc:spChg chg="mod">
          <ac:chgData name="Daniel Roth" userId="02261a5d-b764-49c2-b6b6-041bd43f80dd" providerId="ADAL" clId="{ACD88805-933E-451E-B8C0-3A0363889D14}" dt="2019-05-05T05:46:47.105" v="2737" actId="20577"/>
          <ac:spMkLst>
            <pc:docMk/>
            <pc:sldMk cId="2606075810" sldId="10211"/>
            <ac:spMk id="2" creationId="{58309D0A-047E-45DB-86E2-3C1CEC220664}"/>
          </ac:spMkLst>
        </pc:spChg>
        <pc:spChg chg="del">
          <ac:chgData name="Daniel Roth" userId="02261a5d-b764-49c2-b6b6-041bd43f80dd" providerId="ADAL" clId="{ACD88805-933E-451E-B8C0-3A0363889D14}" dt="2019-05-07T03:28:00.021" v="5147" actId="478"/>
          <ac:spMkLst>
            <pc:docMk/>
            <pc:sldMk cId="2606075810" sldId="10211"/>
            <ac:spMk id="3" creationId="{AB35A0BE-8E51-44DD-A932-CA744A6BB3F8}"/>
          </ac:spMkLst>
        </pc:spChg>
        <pc:spChg chg="add del mod">
          <ac:chgData name="Daniel Roth" userId="02261a5d-b764-49c2-b6b6-041bd43f80dd" providerId="ADAL" clId="{ACD88805-933E-451E-B8C0-3A0363889D14}" dt="2019-05-07T03:28:01.733" v="5148" actId="478"/>
          <ac:spMkLst>
            <pc:docMk/>
            <pc:sldMk cId="2606075810" sldId="10211"/>
            <ac:spMk id="5" creationId="{E77D7B5E-D7A5-4FB4-8D10-6D5D06B5EA24}"/>
          </ac:spMkLst>
        </pc:spChg>
      </pc:sldChg>
      <pc:sldChg chg="addSp delSp modSp add">
        <pc:chgData name="Daniel Roth" userId="02261a5d-b764-49c2-b6b6-041bd43f80dd" providerId="ADAL" clId="{ACD88805-933E-451E-B8C0-3A0363889D14}" dt="2019-05-07T03:27:54.940" v="5146" actId="478"/>
        <pc:sldMkLst>
          <pc:docMk/>
          <pc:sldMk cId="3389996225" sldId="10212"/>
        </pc:sldMkLst>
        <pc:spChg chg="mod">
          <ac:chgData name="Daniel Roth" userId="02261a5d-b764-49c2-b6b6-041bd43f80dd" providerId="ADAL" clId="{ACD88805-933E-451E-B8C0-3A0363889D14}" dt="2019-05-05T05:47:03.696" v="2756" actId="20577"/>
          <ac:spMkLst>
            <pc:docMk/>
            <pc:sldMk cId="3389996225" sldId="10212"/>
            <ac:spMk id="2" creationId="{58309D0A-047E-45DB-86E2-3C1CEC220664}"/>
          </ac:spMkLst>
        </pc:spChg>
        <pc:spChg chg="del">
          <ac:chgData name="Daniel Roth" userId="02261a5d-b764-49c2-b6b6-041bd43f80dd" providerId="ADAL" clId="{ACD88805-933E-451E-B8C0-3A0363889D14}" dt="2019-05-07T03:27:52.627" v="5145" actId="478"/>
          <ac:spMkLst>
            <pc:docMk/>
            <pc:sldMk cId="3389996225" sldId="10212"/>
            <ac:spMk id="3" creationId="{AB35A0BE-8E51-44DD-A932-CA744A6BB3F8}"/>
          </ac:spMkLst>
        </pc:spChg>
        <pc:spChg chg="add del mod">
          <ac:chgData name="Daniel Roth" userId="02261a5d-b764-49c2-b6b6-041bd43f80dd" providerId="ADAL" clId="{ACD88805-933E-451E-B8C0-3A0363889D14}" dt="2019-05-07T03:27:54.940" v="5146" actId="478"/>
          <ac:spMkLst>
            <pc:docMk/>
            <pc:sldMk cId="3389996225" sldId="10212"/>
            <ac:spMk id="5" creationId="{3FDA5B14-0676-400E-9B7E-4D8AF55AD978}"/>
          </ac:spMkLst>
        </pc:spChg>
      </pc:sldChg>
      <pc:sldChg chg="add del">
        <pc:chgData name="Daniel Roth" userId="02261a5d-b764-49c2-b6b6-041bd43f80dd" providerId="ADAL" clId="{ACD88805-933E-451E-B8C0-3A0363889D14}" dt="2019-05-05T05:47:22.099" v="2758"/>
        <pc:sldMkLst>
          <pc:docMk/>
          <pc:sldMk cId="126133098" sldId="10213"/>
        </pc:sldMkLst>
      </pc:sldChg>
      <pc:sldChg chg="modSp add del">
        <pc:chgData name="Daniel Roth" userId="02261a5d-b764-49c2-b6b6-041bd43f80dd" providerId="ADAL" clId="{ACD88805-933E-451E-B8C0-3A0363889D14}" dt="2019-05-05T05:48:57.667" v="2827" actId="2696"/>
        <pc:sldMkLst>
          <pc:docMk/>
          <pc:sldMk cId="276756563" sldId="10213"/>
        </pc:sldMkLst>
        <pc:spChg chg="mod">
          <ac:chgData name="Daniel Roth" userId="02261a5d-b764-49c2-b6b6-041bd43f80dd" providerId="ADAL" clId="{ACD88805-933E-451E-B8C0-3A0363889D14}" dt="2019-05-05T05:48:45.530" v="2826" actId="20577"/>
          <ac:spMkLst>
            <pc:docMk/>
            <pc:sldMk cId="276756563" sldId="10213"/>
            <ac:spMk id="2" creationId="{EF3F7372-AEE1-426C-835B-D8A93FF3032F}"/>
          </ac:spMkLst>
        </pc:spChg>
      </pc:sldChg>
      <pc:sldChg chg="add del setBg">
        <pc:chgData name="Daniel Roth" userId="02261a5d-b764-49c2-b6b6-041bd43f80dd" providerId="ADAL" clId="{ACD88805-933E-451E-B8C0-3A0363889D14}" dt="2019-05-05T05:49:34.566" v="2829"/>
        <pc:sldMkLst>
          <pc:docMk/>
          <pc:sldMk cId="1501998226" sldId="10213"/>
        </pc:sldMkLst>
      </pc:sldChg>
      <pc:sldChg chg="add del">
        <pc:chgData name="Daniel Roth" userId="02261a5d-b764-49c2-b6b6-041bd43f80dd" providerId="ADAL" clId="{ACD88805-933E-451E-B8C0-3A0363889D14}" dt="2019-05-05T06:00:45.549" v="3240" actId="2696"/>
        <pc:sldMkLst>
          <pc:docMk/>
          <pc:sldMk cId="2166248510" sldId="10213"/>
        </pc:sldMkLst>
      </pc:sldChg>
      <pc:sldChg chg="modSp add setBg">
        <pc:chgData name="Daniel Roth" userId="02261a5d-b764-49c2-b6b6-041bd43f80dd" providerId="ADAL" clId="{ACD88805-933E-451E-B8C0-3A0363889D14}" dt="2019-05-05T06:00:32.032" v="3239" actId="20577"/>
        <pc:sldMkLst>
          <pc:docMk/>
          <pc:sldMk cId="4043471538" sldId="10214"/>
        </pc:sldMkLst>
        <pc:spChg chg="mod">
          <ac:chgData name="Daniel Roth" userId="02261a5d-b764-49c2-b6b6-041bd43f80dd" providerId="ADAL" clId="{ACD88805-933E-451E-B8C0-3A0363889D14}" dt="2019-05-05T05:55:13.208" v="3087" actId="20577"/>
          <ac:spMkLst>
            <pc:docMk/>
            <pc:sldMk cId="4043471538" sldId="10214"/>
            <ac:spMk id="2" creationId="{0998E839-AAE0-4D0A-86D0-249276EBC8DC}"/>
          </ac:spMkLst>
        </pc:spChg>
        <pc:spChg chg="mod">
          <ac:chgData name="Daniel Roth" userId="02261a5d-b764-49c2-b6b6-041bd43f80dd" providerId="ADAL" clId="{ACD88805-933E-451E-B8C0-3A0363889D14}" dt="2019-05-05T06:00:32.032" v="3239" actId="20577"/>
          <ac:spMkLst>
            <pc:docMk/>
            <pc:sldMk cId="4043471538" sldId="10214"/>
            <ac:spMk id="3" creationId="{23420F2D-4E09-4CA4-B09C-BE2CA58993EE}"/>
          </ac:spMkLst>
        </pc:spChg>
      </pc:sldChg>
      <pc:sldChg chg="addSp modSp add mod setBg modClrScheme chgLayout">
        <pc:chgData name="Daniel Roth" userId="02261a5d-b764-49c2-b6b6-041bd43f80dd" providerId="ADAL" clId="{ACD88805-933E-451E-B8C0-3A0363889D14}" dt="2019-05-07T03:31:16.594" v="5196" actId="1076"/>
        <pc:sldMkLst>
          <pc:docMk/>
          <pc:sldMk cId="539935995" sldId="10215"/>
        </pc:sldMkLst>
        <pc:spChg chg="add mod">
          <ac:chgData name="Daniel Roth" userId="02261a5d-b764-49c2-b6b6-041bd43f80dd" providerId="ADAL" clId="{ACD88805-933E-451E-B8C0-3A0363889D14}" dt="2019-05-07T03:26:35.063" v="5106" actId="20577"/>
          <ac:spMkLst>
            <pc:docMk/>
            <pc:sldMk cId="539935995" sldId="10215"/>
            <ac:spMk id="7" creationId="{F307AE96-C09B-45C9-A7CD-B05D2CF6F130}"/>
          </ac:spMkLst>
        </pc:spChg>
        <pc:picChg chg="add mod">
          <ac:chgData name="Daniel Roth" userId="02261a5d-b764-49c2-b6b6-041bd43f80dd" providerId="ADAL" clId="{ACD88805-933E-451E-B8C0-3A0363889D14}" dt="2019-05-07T03:31:16.594" v="5196" actId="1076"/>
          <ac:picMkLst>
            <pc:docMk/>
            <pc:sldMk cId="539935995" sldId="10215"/>
            <ac:picMk id="2" creationId="{72718BFB-EA90-444F-9EB1-EAC1993A8514}"/>
          </ac:picMkLst>
        </pc:picChg>
      </pc:sldChg>
      <pc:sldChg chg="add del">
        <pc:chgData name="Daniel Roth" userId="02261a5d-b764-49c2-b6b6-041bd43f80dd" providerId="ADAL" clId="{ACD88805-933E-451E-B8C0-3A0363889D14}" dt="2019-05-07T03:25:24.388" v="5068" actId="2696"/>
        <pc:sldMkLst>
          <pc:docMk/>
          <pc:sldMk cId="706386704" sldId="10215"/>
        </pc:sldMkLst>
      </pc:sldChg>
      <pc:sldChg chg="modSp add del">
        <pc:chgData name="Daniel Roth" userId="02261a5d-b764-49c2-b6b6-041bd43f80dd" providerId="ADAL" clId="{ACD88805-933E-451E-B8C0-3A0363889D14}" dt="2019-05-07T03:12:25.445" v="4905" actId="2696"/>
        <pc:sldMkLst>
          <pc:docMk/>
          <pc:sldMk cId="2387410250" sldId="10215"/>
        </pc:sldMkLst>
        <pc:spChg chg="mod">
          <ac:chgData name="Daniel Roth" userId="02261a5d-b764-49c2-b6b6-041bd43f80dd" providerId="ADAL" clId="{ACD88805-933E-451E-B8C0-3A0363889D14}" dt="2019-05-07T03:11:43.565" v="4903" actId="20577"/>
          <ac:spMkLst>
            <pc:docMk/>
            <pc:sldMk cId="2387410250" sldId="10215"/>
            <ac:spMk id="2" creationId="{F7C60C0C-A886-4013-9AF5-3FE016BCF4D8}"/>
          </ac:spMkLst>
        </pc:spChg>
      </pc:sldChg>
      <pc:sldChg chg="addSp delSp modSp add">
        <pc:chgData name="Daniel Roth" userId="02261a5d-b764-49c2-b6b6-041bd43f80dd" providerId="ADAL" clId="{ACD88805-933E-451E-B8C0-3A0363889D14}" dt="2019-05-07T03:27:31.856" v="5140" actId="478"/>
        <pc:sldMkLst>
          <pc:docMk/>
          <pc:sldMk cId="1920472728" sldId="10216"/>
        </pc:sldMkLst>
        <pc:spChg chg="mod">
          <ac:chgData name="Daniel Roth" userId="02261a5d-b764-49c2-b6b6-041bd43f80dd" providerId="ADAL" clId="{ACD88805-933E-451E-B8C0-3A0363889D14}" dt="2019-05-07T03:27:21.879" v="5138" actId="20577"/>
          <ac:spMkLst>
            <pc:docMk/>
            <pc:sldMk cId="1920472728" sldId="10216"/>
            <ac:spMk id="2" creationId="{58309D0A-047E-45DB-86E2-3C1CEC220664}"/>
          </ac:spMkLst>
        </pc:spChg>
        <pc:spChg chg="del">
          <ac:chgData name="Daniel Roth" userId="02261a5d-b764-49c2-b6b6-041bd43f80dd" providerId="ADAL" clId="{ACD88805-933E-451E-B8C0-3A0363889D14}" dt="2019-05-07T03:27:27.612" v="5139" actId="478"/>
          <ac:spMkLst>
            <pc:docMk/>
            <pc:sldMk cId="1920472728" sldId="10216"/>
            <ac:spMk id="3" creationId="{AB35A0BE-8E51-44DD-A932-CA744A6BB3F8}"/>
          </ac:spMkLst>
        </pc:spChg>
        <pc:spChg chg="add del mod">
          <ac:chgData name="Daniel Roth" userId="02261a5d-b764-49c2-b6b6-041bd43f80dd" providerId="ADAL" clId="{ACD88805-933E-451E-B8C0-3A0363889D14}" dt="2019-05-07T03:27:31.856" v="5140" actId="478"/>
          <ac:spMkLst>
            <pc:docMk/>
            <pc:sldMk cId="1920472728" sldId="10216"/>
            <ac:spMk id="5" creationId="{2895F428-5F35-480F-97E6-C5EC4DFBBA43}"/>
          </ac:spMkLst>
        </pc:spChg>
      </pc:sldChg>
      <pc:sldChg chg="addSp delSp modSp add modAnim">
        <pc:chgData name="Daniel Roth" userId="02261a5d-b764-49c2-b6b6-041bd43f80dd" providerId="ADAL" clId="{ACD88805-933E-451E-B8C0-3A0363889D14}" dt="2019-05-07T17:11:50.637" v="5641" actId="1036"/>
        <pc:sldMkLst>
          <pc:docMk/>
          <pc:sldMk cId="3891522376" sldId="10217"/>
        </pc:sldMkLst>
        <pc:spChg chg="del">
          <ac:chgData name="Daniel Roth" userId="02261a5d-b764-49c2-b6b6-041bd43f80dd" providerId="ADAL" clId="{ACD88805-933E-451E-B8C0-3A0363889D14}" dt="2019-05-07T03:39:23.551" v="5225"/>
          <ac:spMkLst>
            <pc:docMk/>
            <pc:sldMk cId="3891522376" sldId="10217"/>
            <ac:spMk id="2" creationId="{A6FF89C9-AC76-40E0-953D-739E062AF5AC}"/>
          </ac:spMkLst>
        </pc:spChg>
        <pc:spChg chg="add del mod">
          <ac:chgData name="Daniel Roth" userId="02261a5d-b764-49c2-b6b6-041bd43f80dd" providerId="ADAL" clId="{ACD88805-933E-451E-B8C0-3A0363889D14}" dt="2019-05-07T03:39:51.698" v="5232"/>
          <ac:spMkLst>
            <pc:docMk/>
            <pc:sldMk cId="3891522376" sldId="10217"/>
            <ac:spMk id="3" creationId="{E69ECCB9-2D96-43BE-A830-7FA13D696078}"/>
          </ac:spMkLst>
        </pc:spChg>
        <pc:spChg chg="add del mod">
          <ac:chgData name="Daniel Roth" userId="02261a5d-b764-49c2-b6b6-041bd43f80dd" providerId="ADAL" clId="{ACD88805-933E-451E-B8C0-3A0363889D14}" dt="2019-05-07T03:39:51.698" v="5232"/>
          <ac:spMkLst>
            <pc:docMk/>
            <pc:sldMk cId="3891522376" sldId="10217"/>
            <ac:spMk id="4" creationId="{39035680-FFB6-4EC9-9059-915FF73E1162}"/>
          </ac:spMkLst>
        </pc:spChg>
        <pc:spChg chg="add del mod">
          <ac:chgData name="Daniel Roth" userId="02261a5d-b764-49c2-b6b6-041bd43f80dd" providerId="ADAL" clId="{ACD88805-933E-451E-B8C0-3A0363889D14}" dt="2019-05-07T03:39:51.698" v="5232"/>
          <ac:spMkLst>
            <pc:docMk/>
            <pc:sldMk cId="3891522376" sldId="10217"/>
            <ac:spMk id="5" creationId="{A3862972-AA13-462E-8DCE-2427D930C081}"/>
          </ac:spMkLst>
        </pc:spChg>
        <pc:spChg chg="add del mod">
          <ac:chgData name="Daniel Roth" userId="02261a5d-b764-49c2-b6b6-041bd43f80dd" providerId="ADAL" clId="{ACD88805-933E-451E-B8C0-3A0363889D14}" dt="2019-05-07T03:39:51.698" v="5232"/>
          <ac:spMkLst>
            <pc:docMk/>
            <pc:sldMk cId="3891522376" sldId="10217"/>
            <ac:spMk id="6" creationId="{75B77B43-03DA-497D-B02D-43DAB0575FE0}"/>
          </ac:spMkLst>
        </pc:spChg>
        <pc:spChg chg="add del mod">
          <ac:chgData name="Daniel Roth" userId="02261a5d-b764-49c2-b6b6-041bd43f80dd" providerId="ADAL" clId="{ACD88805-933E-451E-B8C0-3A0363889D14}" dt="2019-05-07T03:39:51.698" v="5232"/>
          <ac:spMkLst>
            <pc:docMk/>
            <pc:sldMk cId="3891522376" sldId="10217"/>
            <ac:spMk id="7" creationId="{5DEC5BF5-5797-433D-9DE5-418C3785F049}"/>
          </ac:spMkLst>
        </pc:spChg>
        <pc:spChg chg="add del mod">
          <ac:chgData name="Daniel Roth" userId="02261a5d-b764-49c2-b6b6-041bd43f80dd" providerId="ADAL" clId="{ACD88805-933E-451E-B8C0-3A0363889D14}" dt="2019-05-07T03:39:51.698" v="5232"/>
          <ac:spMkLst>
            <pc:docMk/>
            <pc:sldMk cId="3891522376" sldId="10217"/>
            <ac:spMk id="8" creationId="{EE3CCC89-6206-4A68-A224-2D38A25A43E7}"/>
          </ac:spMkLst>
        </pc:spChg>
        <pc:spChg chg="add del mod">
          <ac:chgData name="Daniel Roth" userId="02261a5d-b764-49c2-b6b6-041bd43f80dd" providerId="ADAL" clId="{ACD88805-933E-451E-B8C0-3A0363889D14}" dt="2019-05-07T03:39:51.698" v="5232"/>
          <ac:spMkLst>
            <pc:docMk/>
            <pc:sldMk cId="3891522376" sldId="10217"/>
            <ac:spMk id="9" creationId="{0DABC418-4814-4286-AB21-5DA600598D25}"/>
          </ac:spMkLst>
        </pc:spChg>
        <pc:spChg chg="add del mod">
          <ac:chgData name="Daniel Roth" userId="02261a5d-b764-49c2-b6b6-041bd43f80dd" providerId="ADAL" clId="{ACD88805-933E-451E-B8C0-3A0363889D14}" dt="2019-05-07T03:58:05.420" v="5469" actId="478"/>
          <ac:spMkLst>
            <pc:docMk/>
            <pc:sldMk cId="3891522376" sldId="10217"/>
            <ac:spMk id="10" creationId="{5BC721F4-A945-4FAE-A4D7-649DC8998E1B}"/>
          </ac:spMkLst>
        </pc:spChg>
        <pc:spChg chg="add del mod">
          <ac:chgData name="Daniel Roth" userId="02261a5d-b764-49c2-b6b6-041bd43f80dd" providerId="ADAL" clId="{ACD88805-933E-451E-B8C0-3A0363889D14}" dt="2019-05-07T03:48:24.078" v="5349" actId="478"/>
          <ac:spMkLst>
            <pc:docMk/>
            <pc:sldMk cId="3891522376" sldId="10217"/>
            <ac:spMk id="11" creationId="{7ECFA502-F1B7-40C3-AC6F-89B703B66600}"/>
          </ac:spMkLst>
        </pc:spChg>
        <pc:spChg chg="add del mod">
          <ac:chgData name="Daniel Roth" userId="02261a5d-b764-49c2-b6b6-041bd43f80dd" providerId="ADAL" clId="{ACD88805-933E-451E-B8C0-3A0363889D14}" dt="2019-05-07T03:53:45.473" v="5403" actId="478"/>
          <ac:spMkLst>
            <pc:docMk/>
            <pc:sldMk cId="3891522376" sldId="10217"/>
            <ac:spMk id="12" creationId="{EE9C95D2-6C11-41D2-AF75-F677559EA1C5}"/>
          </ac:spMkLst>
        </pc:spChg>
        <pc:spChg chg="add mod">
          <ac:chgData name="Daniel Roth" userId="02261a5d-b764-49c2-b6b6-041bd43f80dd" providerId="ADAL" clId="{ACD88805-933E-451E-B8C0-3A0363889D14}" dt="2019-05-07T04:03:43.678" v="5571" actId="164"/>
          <ac:spMkLst>
            <pc:docMk/>
            <pc:sldMk cId="3891522376" sldId="10217"/>
            <ac:spMk id="13" creationId="{E500CDCB-A2E5-45F9-87AC-0137101F61D1}"/>
          </ac:spMkLst>
        </pc:spChg>
        <pc:spChg chg="add mod">
          <ac:chgData name="Daniel Roth" userId="02261a5d-b764-49c2-b6b6-041bd43f80dd" providerId="ADAL" clId="{ACD88805-933E-451E-B8C0-3A0363889D14}" dt="2019-05-07T04:03:30.768" v="5570" actId="164"/>
          <ac:spMkLst>
            <pc:docMk/>
            <pc:sldMk cId="3891522376" sldId="10217"/>
            <ac:spMk id="15" creationId="{AE1A6ABC-1B8A-4E0F-BD4D-A89C1C0FFF65}"/>
          </ac:spMkLst>
        </pc:spChg>
        <pc:spChg chg="add mod">
          <ac:chgData name="Daniel Roth" userId="02261a5d-b764-49c2-b6b6-041bd43f80dd" providerId="ADAL" clId="{ACD88805-933E-451E-B8C0-3A0363889D14}" dt="2019-05-07T03:53:05.713" v="5396" actId="164"/>
          <ac:spMkLst>
            <pc:docMk/>
            <pc:sldMk cId="3891522376" sldId="10217"/>
            <ac:spMk id="16" creationId="{5A4CB48C-774A-4FB6-B2E9-94FEBCCA0D93}"/>
          </ac:spMkLst>
        </pc:spChg>
        <pc:spChg chg="add mod">
          <ac:chgData name="Daniel Roth" userId="02261a5d-b764-49c2-b6b6-041bd43f80dd" providerId="ADAL" clId="{ACD88805-933E-451E-B8C0-3A0363889D14}" dt="2019-05-07T04:03:43.678" v="5571" actId="164"/>
          <ac:spMkLst>
            <pc:docMk/>
            <pc:sldMk cId="3891522376" sldId="10217"/>
            <ac:spMk id="20" creationId="{FC8C2050-EB5A-4841-BD90-AD8B3AD35B49}"/>
          </ac:spMkLst>
        </pc:spChg>
        <pc:spChg chg="add mod">
          <ac:chgData name="Daniel Roth" userId="02261a5d-b764-49c2-b6b6-041bd43f80dd" providerId="ADAL" clId="{ACD88805-933E-451E-B8C0-3A0363889D14}" dt="2019-05-07T03:52:30.105" v="5387" actId="164"/>
          <ac:spMkLst>
            <pc:docMk/>
            <pc:sldMk cId="3891522376" sldId="10217"/>
            <ac:spMk id="21" creationId="{6EE7F3F7-F367-47D4-A0D7-BB0E6E3674D8}"/>
          </ac:spMkLst>
        </pc:spChg>
        <pc:spChg chg="add mod">
          <ac:chgData name="Daniel Roth" userId="02261a5d-b764-49c2-b6b6-041bd43f80dd" providerId="ADAL" clId="{ACD88805-933E-451E-B8C0-3A0363889D14}" dt="2019-05-07T03:51:54.416" v="5378" actId="164"/>
          <ac:spMkLst>
            <pc:docMk/>
            <pc:sldMk cId="3891522376" sldId="10217"/>
            <ac:spMk id="22" creationId="{B7011021-D6A3-4C78-ADD8-00A666AB3873}"/>
          </ac:spMkLst>
        </pc:spChg>
        <pc:spChg chg="add mod">
          <ac:chgData name="Daniel Roth" userId="02261a5d-b764-49c2-b6b6-041bd43f80dd" providerId="ADAL" clId="{ACD88805-933E-451E-B8C0-3A0363889D14}" dt="2019-05-07T04:03:30.768" v="5570" actId="164"/>
          <ac:spMkLst>
            <pc:docMk/>
            <pc:sldMk cId="3891522376" sldId="10217"/>
            <ac:spMk id="23" creationId="{32D7AD68-0DF5-476C-8887-68F53C96C33E}"/>
          </ac:spMkLst>
        </pc:spChg>
        <pc:spChg chg="add del">
          <ac:chgData name="Daniel Roth" userId="02261a5d-b764-49c2-b6b6-041bd43f80dd" providerId="ADAL" clId="{ACD88805-933E-451E-B8C0-3A0363889D14}" dt="2019-05-07T03:55:00.864" v="5418"/>
          <ac:spMkLst>
            <pc:docMk/>
            <pc:sldMk cId="3891522376" sldId="10217"/>
            <ac:spMk id="24" creationId="{4DCE0F4B-E8E9-458D-87F0-324ED3D6840C}"/>
          </ac:spMkLst>
        </pc:spChg>
        <pc:spChg chg="add mod">
          <ac:chgData name="Daniel Roth" userId="02261a5d-b764-49c2-b6b6-041bd43f80dd" providerId="ADAL" clId="{ACD88805-933E-451E-B8C0-3A0363889D14}" dt="2019-05-07T04:04:17.993" v="5572" actId="164"/>
          <ac:spMkLst>
            <pc:docMk/>
            <pc:sldMk cId="3891522376" sldId="10217"/>
            <ac:spMk id="25" creationId="{57BB25CC-8E5E-4E96-BFFF-C4E34406D2D3}"/>
          </ac:spMkLst>
        </pc:spChg>
        <pc:spChg chg="add del mod">
          <ac:chgData name="Daniel Roth" userId="02261a5d-b764-49c2-b6b6-041bd43f80dd" providerId="ADAL" clId="{ACD88805-933E-451E-B8C0-3A0363889D14}" dt="2019-05-07T03:58:07.226" v="5470" actId="478"/>
          <ac:spMkLst>
            <pc:docMk/>
            <pc:sldMk cId="3891522376" sldId="10217"/>
            <ac:spMk id="27" creationId="{A644C6C8-458B-4323-AF72-0D63165FE1E0}"/>
          </ac:spMkLst>
        </pc:spChg>
        <pc:spChg chg="add mod">
          <ac:chgData name="Daniel Roth" userId="02261a5d-b764-49c2-b6b6-041bd43f80dd" providerId="ADAL" clId="{ACD88805-933E-451E-B8C0-3A0363889D14}" dt="2019-05-07T04:04:17.993" v="5572" actId="164"/>
          <ac:spMkLst>
            <pc:docMk/>
            <pc:sldMk cId="3891522376" sldId="10217"/>
            <ac:spMk id="28" creationId="{530BAE4A-B258-46BE-B6E2-FD9B314230F5}"/>
          </ac:spMkLst>
        </pc:spChg>
        <pc:spChg chg="add mod ord">
          <ac:chgData name="Daniel Roth" userId="02261a5d-b764-49c2-b6b6-041bd43f80dd" providerId="ADAL" clId="{ACD88805-933E-451E-B8C0-3A0363889D14}" dt="2019-05-07T04:03:43.678" v="5571" actId="164"/>
          <ac:spMkLst>
            <pc:docMk/>
            <pc:sldMk cId="3891522376" sldId="10217"/>
            <ac:spMk id="29" creationId="{B542288A-81D3-4E2D-90DB-EDEB99BA4BE6}"/>
          </ac:spMkLst>
        </pc:spChg>
        <pc:spChg chg="add mod ord">
          <ac:chgData name="Daniel Roth" userId="02261a5d-b764-49c2-b6b6-041bd43f80dd" providerId="ADAL" clId="{ACD88805-933E-451E-B8C0-3A0363889D14}" dt="2019-05-07T04:03:30.768" v="5570" actId="164"/>
          <ac:spMkLst>
            <pc:docMk/>
            <pc:sldMk cId="3891522376" sldId="10217"/>
            <ac:spMk id="34" creationId="{69DBFEC8-D92A-4DE7-928C-33CAC7E31ABA}"/>
          </ac:spMkLst>
        </pc:spChg>
        <pc:spChg chg="add mod ord">
          <ac:chgData name="Daniel Roth" userId="02261a5d-b764-49c2-b6b6-041bd43f80dd" providerId="ADAL" clId="{ACD88805-933E-451E-B8C0-3A0363889D14}" dt="2019-05-07T04:04:17.993" v="5572" actId="164"/>
          <ac:spMkLst>
            <pc:docMk/>
            <pc:sldMk cId="3891522376" sldId="10217"/>
            <ac:spMk id="35" creationId="{61B1D206-9A72-45B6-B3AB-853F6CE1D0D0}"/>
          </ac:spMkLst>
        </pc:spChg>
        <pc:grpChg chg="add mod">
          <ac:chgData name="Daniel Roth" userId="02261a5d-b764-49c2-b6b6-041bd43f80dd" providerId="ADAL" clId="{ACD88805-933E-451E-B8C0-3A0363889D14}" dt="2019-05-07T04:04:17.993" v="5572" actId="164"/>
          <ac:grpSpMkLst>
            <pc:docMk/>
            <pc:sldMk cId="3891522376" sldId="10217"/>
            <ac:grpSpMk id="17" creationId="{8D1BEB47-FA8A-4BD9-9AEE-A58A06E8E1AF}"/>
          </ac:grpSpMkLst>
        </pc:grpChg>
        <pc:grpChg chg="add mod">
          <ac:chgData name="Daniel Roth" userId="02261a5d-b764-49c2-b6b6-041bd43f80dd" providerId="ADAL" clId="{ACD88805-933E-451E-B8C0-3A0363889D14}" dt="2019-05-07T04:03:43.678" v="5571" actId="164"/>
          <ac:grpSpMkLst>
            <pc:docMk/>
            <pc:sldMk cId="3891522376" sldId="10217"/>
            <ac:grpSpMk id="18" creationId="{13F099C6-F5F9-4D60-A820-03913819EC91}"/>
          </ac:grpSpMkLst>
        </pc:grpChg>
        <pc:grpChg chg="add mod">
          <ac:chgData name="Daniel Roth" userId="02261a5d-b764-49c2-b6b6-041bd43f80dd" providerId="ADAL" clId="{ACD88805-933E-451E-B8C0-3A0363889D14}" dt="2019-05-07T17:11:50.637" v="5641" actId="1036"/>
          <ac:grpSpMkLst>
            <pc:docMk/>
            <pc:sldMk cId="3891522376" sldId="10217"/>
            <ac:grpSpMk id="19" creationId="{F30CF6F0-BA03-4933-84F2-966206B7E7F4}"/>
          </ac:grpSpMkLst>
        </pc:grpChg>
        <pc:grpChg chg="add mod">
          <ac:chgData name="Daniel Roth" userId="02261a5d-b764-49c2-b6b6-041bd43f80dd" providerId="ADAL" clId="{ACD88805-933E-451E-B8C0-3A0363889D14}" dt="2019-05-07T17:11:50.637" v="5641" actId="1036"/>
          <ac:grpSpMkLst>
            <pc:docMk/>
            <pc:sldMk cId="3891522376" sldId="10217"/>
            <ac:grpSpMk id="30" creationId="{2974FE1C-5C5C-44CE-81AE-C81722C45FE5}"/>
          </ac:grpSpMkLst>
        </pc:grpChg>
        <pc:grpChg chg="add mod">
          <ac:chgData name="Daniel Roth" userId="02261a5d-b764-49c2-b6b6-041bd43f80dd" providerId="ADAL" clId="{ACD88805-933E-451E-B8C0-3A0363889D14}" dt="2019-05-07T04:04:28.398" v="5591" actId="1035"/>
          <ac:grpSpMkLst>
            <pc:docMk/>
            <pc:sldMk cId="3891522376" sldId="10217"/>
            <ac:grpSpMk id="31" creationId="{C3E1F800-AA1A-4F4C-BC99-270EB7096D8F}"/>
          </ac:grpSpMkLst>
        </pc:grpChg>
        <pc:grpChg chg="add mod">
          <ac:chgData name="Daniel Roth" userId="02261a5d-b764-49c2-b6b6-041bd43f80dd" providerId="ADAL" clId="{ACD88805-933E-451E-B8C0-3A0363889D14}" dt="2019-05-07T04:04:22.211" v="5581" actId="1036"/>
          <ac:grpSpMkLst>
            <pc:docMk/>
            <pc:sldMk cId="3891522376" sldId="10217"/>
            <ac:grpSpMk id="32" creationId="{4F76FCA7-127D-4D2C-A408-F67B659C7990}"/>
          </ac:grpSpMkLst>
        </pc:grpChg>
        <pc:picChg chg="add del">
          <ac:chgData name="Daniel Roth" userId="02261a5d-b764-49c2-b6b6-041bd43f80dd" providerId="ADAL" clId="{ACD88805-933E-451E-B8C0-3A0363889D14}" dt="2019-05-07T03:39:34.195" v="5230"/>
          <ac:picMkLst>
            <pc:docMk/>
            <pc:sldMk cId="3891522376" sldId="10217"/>
            <ac:picMk id="14" creationId="{A87D513E-CC9A-4155-BB2A-3D4F18EEF3E8}"/>
          </ac:picMkLst>
        </pc:picChg>
        <pc:picChg chg="add del mod ord modCrop">
          <ac:chgData name="Daniel Roth" userId="02261a5d-b764-49c2-b6b6-041bd43f80dd" providerId="ADAL" clId="{ACD88805-933E-451E-B8C0-3A0363889D14}" dt="2019-05-07T03:51:54.416" v="5378" actId="164"/>
          <ac:picMkLst>
            <pc:docMk/>
            <pc:sldMk cId="3891522376" sldId="10217"/>
            <ac:picMk id="1026" creationId="{BDAAEF18-9DBE-45D6-AF2E-9BCBE4668996}"/>
          </ac:picMkLst>
        </pc:picChg>
        <pc:picChg chg="add del">
          <ac:chgData name="Daniel Roth" userId="02261a5d-b764-49c2-b6b6-041bd43f80dd" providerId="ADAL" clId="{ACD88805-933E-451E-B8C0-3A0363889D14}" dt="2019-05-07T03:37:06.145" v="5202"/>
          <ac:picMkLst>
            <pc:docMk/>
            <pc:sldMk cId="3891522376" sldId="10217"/>
            <ac:picMk id="1028" creationId="{55ECC905-D838-479A-8835-97C696A29336}"/>
          </ac:picMkLst>
        </pc:picChg>
        <pc:picChg chg="add mod">
          <ac:chgData name="Daniel Roth" userId="02261a5d-b764-49c2-b6b6-041bd43f80dd" providerId="ADAL" clId="{ACD88805-933E-451E-B8C0-3A0363889D14}" dt="2019-05-07T03:53:05.713" v="5396" actId="164"/>
          <ac:picMkLst>
            <pc:docMk/>
            <pc:sldMk cId="3891522376" sldId="10217"/>
            <ac:picMk id="1030" creationId="{AFF61AB8-6C92-427F-9BB8-A0FA12E4904A}"/>
          </ac:picMkLst>
        </pc:picChg>
        <pc:picChg chg="add mod ord modCrop">
          <ac:chgData name="Daniel Roth" userId="02261a5d-b764-49c2-b6b6-041bd43f80dd" providerId="ADAL" clId="{ACD88805-933E-451E-B8C0-3A0363889D14}" dt="2019-05-07T03:52:30.105" v="5387" actId="164"/>
          <ac:picMkLst>
            <pc:docMk/>
            <pc:sldMk cId="3891522376" sldId="10217"/>
            <ac:picMk id="1032" creationId="{B9E3AF02-107E-4ED7-8535-D153667A5F2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11/25/2022 2:24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11/25/2022 2:24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ASP.NET Core 3.0 is loaded with new features for building modern web applications and services. In this session, we'll show you how to use ASP.NET Core 3.0 to build beautiful and interactive client-side web UI with </a:t>
            </a:r>
            <a:r>
              <a:rPr lang="en-US" sz="882" b="0" i="0" kern="1200" dirty="0" err="1">
                <a:solidFill>
                  <a:schemeClr val="tx1"/>
                </a:solidFill>
                <a:effectLst/>
                <a:latin typeface="Segoe UI" panose="020B0502040204020203" pitchFamily="34" charset="0"/>
                <a:ea typeface="+mn-ea"/>
                <a:cs typeface="+mn-cs"/>
              </a:rPr>
              <a:t>Blazor</a:t>
            </a:r>
            <a:r>
              <a:rPr lang="en-US" sz="882" b="0" i="0" kern="1200" dirty="0">
                <a:solidFill>
                  <a:schemeClr val="tx1"/>
                </a:solidFill>
                <a:effectLst/>
                <a:latin typeface="Segoe UI" panose="020B0502040204020203" pitchFamily="34" charset="0"/>
                <a:ea typeface="+mn-ea"/>
                <a:cs typeface="+mn-cs"/>
              </a:rPr>
              <a:t> backed by high-performance </a:t>
            </a:r>
            <a:r>
              <a:rPr lang="en-US" sz="882" b="0" i="0" kern="1200" dirty="0" err="1">
                <a:solidFill>
                  <a:schemeClr val="tx1"/>
                </a:solidFill>
                <a:effectLst/>
                <a:latin typeface="Segoe UI" panose="020B0502040204020203" pitchFamily="34" charset="0"/>
                <a:ea typeface="+mn-ea"/>
                <a:cs typeface="+mn-cs"/>
              </a:rPr>
              <a:t>gRPC</a:t>
            </a:r>
            <a:r>
              <a:rPr lang="en-US" sz="882" b="0" i="0" kern="1200" dirty="0">
                <a:solidFill>
                  <a:schemeClr val="tx1"/>
                </a:solidFill>
                <a:effectLst/>
                <a:latin typeface="Segoe UI" panose="020B0502040204020203" pitchFamily="34" charset="0"/>
                <a:ea typeface="+mn-ea"/>
                <a:cs typeface="+mn-cs"/>
              </a:rPr>
              <a:t> microservices and long-running worker service processes. We’ll show you how to secure your APIs with </a:t>
            </a:r>
            <a:r>
              <a:rPr lang="en-US" sz="882" b="0" i="0" kern="1200" dirty="0" err="1">
                <a:solidFill>
                  <a:schemeClr val="tx1"/>
                </a:solidFill>
                <a:effectLst/>
                <a:latin typeface="Segoe UI" panose="020B0502040204020203" pitchFamily="34" charset="0"/>
                <a:ea typeface="+mn-ea"/>
                <a:cs typeface="+mn-cs"/>
              </a:rPr>
              <a:t>IdentityServer</a:t>
            </a:r>
            <a:r>
              <a:rPr lang="en-US" sz="882" b="0" i="0" kern="1200" dirty="0">
                <a:solidFill>
                  <a:schemeClr val="tx1"/>
                </a:solidFill>
                <a:effectLst/>
                <a:latin typeface="Segoe UI" panose="020B0502040204020203" pitchFamily="34" charset="0"/>
                <a:ea typeface="+mn-ea"/>
                <a:cs typeface="+mn-cs"/>
              </a:rPr>
              <a:t> integration, use </a:t>
            </a:r>
            <a:r>
              <a:rPr lang="en-US" sz="882" b="0" i="0" kern="1200" dirty="0" err="1">
                <a:solidFill>
                  <a:schemeClr val="tx1"/>
                </a:solidFill>
                <a:effectLst/>
                <a:latin typeface="Segoe UI" panose="020B0502040204020203" pitchFamily="34" charset="0"/>
                <a:ea typeface="+mn-ea"/>
                <a:cs typeface="+mn-cs"/>
              </a:rPr>
              <a:t>SignalR</a:t>
            </a:r>
            <a:r>
              <a:rPr lang="en-US" sz="882" b="0" i="0" kern="1200" dirty="0">
                <a:solidFill>
                  <a:schemeClr val="tx1"/>
                </a:solidFill>
                <a:effectLst/>
                <a:latin typeface="Segoe UI" panose="020B0502040204020203" pitchFamily="34" charset="0"/>
                <a:ea typeface="+mn-ea"/>
                <a:cs typeface="+mn-cs"/>
              </a:rPr>
              <a:t> for client-to-server streaming and take advantage of the latest performance improvements.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02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11/25/2022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2495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D4D4D4"/>
                </a:solidFill>
                <a:effectLst/>
                <a:latin typeface="Consolas" panose="020B0609020204030204" pitchFamily="49" charset="0"/>
              </a:rPr>
              <a:t>Today we announced the release of .NET 7, the latest version of the .NET platform, that's loaded with ASP.NET Core improvements for web developers.</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ASP.NET Core in .NET 7 is built for </a:t>
            </a:r>
            <a:r>
              <a:rPr lang="en-US" b="1">
                <a:solidFill>
                  <a:srgbClr val="569CD6"/>
                </a:solidFill>
                <a:effectLst/>
                <a:latin typeface="Consolas" panose="020B0609020204030204" pitchFamily="49" charset="0"/>
              </a:rPr>
              <a:t>**speed**</a:t>
            </a:r>
            <a:r>
              <a:rPr lang="en-US" b="0">
                <a:solidFill>
                  <a:srgbClr val="D4D4D4"/>
                </a:solidFill>
                <a:effectLst/>
                <a:latin typeface="Consolas" panose="020B0609020204030204" pitchFamily="49" charset="0"/>
              </a:rPr>
              <a:t>. If you thought .NET 6 was fast, .NET 7 is even faster!</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In .NET 7 we adding support for the latest </a:t>
            </a:r>
            <a:r>
              <a:rPr lang="en-US" b="1">
                <a:solidFill>
                  <a:srgbClr val="569CD6"/>
                </a:solidFill>
                <a:effectLst/>
                <a:latin typeface="Consolas" panose="020B0609020204030204" pitchFamily="49" charset="0"/>
              </a:rPr>
              <a:t>**modern**</a:t>
            </a:r>
            <a:r>
              <a:rPr lang="en-US" b="0">
                <a:solidFill>
                  <a:srgbClr val="D4D4D4"/>
                </a:solidFill>
                <a:effectLst/>
                <a:latin typeface="Consolas" panose="020B0609020204030204" pitchFamily="49" charset="0"/>
              </a:rPr>
              <a:t> protocols, architectures, and standards so you can be sure you're getting the best of the web.</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At the same time, we </a:t>
            </a:r>
            <a:r>
              <a:rPr lang="en-US" b="1">
                <a:solidFill>
                  <a:srgbClr val="569CD6"/>
                </a:solidFill>
                <a:effectLst/>
                <a:latin typeface="Consolas" panose="020B0609020204030204" pitchFamily="49" charset="0"/>
              </a:rPr>
              <a:t>**simplified**</a:t>
            </a:r>
            <a:r>
              <a:rPr lang="en-US" b="0">
                <a:solidFill>
                  <a:srgbClr val="D4D4D4"/>
                </a:solidFill>
                <a:effectLst/>
                <a:latin typeface="Consolas" panose="020B0609020204030204" pitchFamily="49" charset="0"/>
              </a:rPr>
              <a:t> web development in .NET 7 so you can get started fast while still taking advantage of all available features.</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To help you stay </a:t>
            </a:r>
            <a:r>
              <a:rPr lang="en-US" b="1">
                <a:solidFill>
                  <a:srgbClr val="D4D4D4"/>
                </a:solidFill>
                <a:effectLst/>
                <a:latin typeface="Consolas" panose="020B0609020204030204" pitchFamily="49" charset="0"/>
              </a:rPr>
              <a:t>**productive**</a:t>
            </a:r>
            <a:r>
              <a:rPr lang="en-US" b="0">
                <a:solidFill>
                  <a:srgbClr val="D4D4D4"/>
                </a:solidFill>
                <a:effectLst/>
                <a:latin typeface="Consolas" panose="020B0609020204030204" pitchFamily="49" charset="0"/>
              </a:rPr>
              <a:t> we added even more middleware, like output caching, rate limiting, and request decompression, to handle common concerns so you don't have to. New features like </a:t>
            </a:r>
            <a:r>
              <a:rPr lang="en-US" b="0" err="1">
                <a:solidFill>
                  <a:srgbClr val="D4D4D4"/>
                </a:solidFill>
                <a:effectLst/>
                <a:latin typeface="Consolas" panose="020B0609020204030204" pitchFamily="49" charset="0"/>
              </a:rPr>
              <a:t>SignalR</a:t>
            </a:r>
            <a:r>
              <a:rPr lang="en-US" b="0">
                <a:solidFill>
                  <a:srgbClr val="D4D4D4"/>
                </a:solidFill>
                <a:effectLst/>
                <a:latin typeface="Consolas" panose="020B0609020204030204" pitchFamily="49" charset="0"/>
              </a:rPr>
              <a:t> client results and Blazor custom elements enable new scenarios and empower you as a developer.</a:t>
            </a:r>
          </a:p>
          <a:p>
            <a:pPr>
              <a:defRPr/>
            </a:pPr>
            <a:endParaRPr lang="en-US" sz="1200">
              <a:latin typeface="Segoe UI Variable Display"/>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A409A-1F21-4C87-A97D-11C410B84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493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11/25/2022 2:24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13391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Show existing Angular + Auth app</a:t>
            </a:r>
          </a:p>
          <a:p>
            <a:pPr marL="171450" indent="-171450">
              <a:buFontTx/>
              <a:buChar char="-"/>
            </a:pPr>
            <a:r>
              <a:rPr lang="en-US" dirty="0"/>
              <a:t>Click on </a:t>
            </a:r>
            <a:r>
              <a:rPr lang="en-US" dirty="0" err="1"/>
              <a:t>FetchData</a:t>
            </a:r>
            <a:r>
              <a:rPr lang="en-US" dirty="0"/>
              <a:t>, redirects to login</a:t>
            </a:r>
          </a:p>
          <a:p>
            <a:pPr marL="171450" indent="-171450">
              <a:buFontTx/>
              <a:buChar char="-"/>
            </a:pPr>
            <a:r>
              <a:rPr lang="en-US" dirty="0"/>
              <a:t>Register user (using link below)</a:t>
            </a:r>
          </a:p>
          <a:p>
            <a:pPr marL="171450" indent="-171450">
              <a:buFontTx/>
              <a:buChar char="-"/>
            </a:pPr>
            <a:r>
              <a:rPr lang="en-US" dirty="0"/>
              <a:t>See </a:t>
            </a:r>
            <a:r>
              <a:rPr lang="en-US" dirty="0" err="1"/>
              <a:t>FetchData</a:t>
            </a:r>
            <a:r>
              <a:rPr lang="en-US" dirty="0"/>
              <a:t> page with logged in username</a:t>
            </a:r>
          </a:p>
          <a:p>
            <a:pPr marL="171450" indent="-171450">
              <a:buFontTx/>
              <a:buChar char="-"/>
            </a:pPr>
            <a:r>
              <a:rPr lang="en-US" dirty="0"/>
              <a:t>Click on user to see profile</a:t>
            </a:r>
          </a:p>
          <a:p>
            <a:pPr marL="171450" indent="-171450">
              <a:buFontTx/>
              <a:buChar char="-"/>
            </a:pPr>
            <a:r>
              <a:rPr lang="en-US" dirty="0"/>
              <a:t>Click on app home page link</a:t>
            </a:r>
          </a:p>
          <a:p>
            <a:pPr marL="171450" indent="-171450">
              <a:buFontTx/>
              <a:buChar char="-"/>
            </a:pPr>
            <a:r>
              <a:rPr lang="en-US" dirty="0"/>
              <a:t>Logout</a:t>
            </a:r>
          </a:p>
          <a:p>
            <a:pPr marL="171450" indent="-171450">
              <a:buFontTx/>
              <a:buChar char="-"/>
            </a:pPr>
            <a:r>
              <a:rPr lang="en-US" dirty="0"/>
              <a:t>Show code</a:t>
            </a:r>
          </a:p>
          <a:p>
            <a:pPr marL="384432" lvl="1" indent="-171450">
              <a:buFontTx/>
              <a:buChar char="-"/>
            </a:pPr>
            <a:r>
              <a:rPr lang="en-US" dirty="0"/>
              <a:t>Startup: DB, Identity, </a:t>
            </a:r>
            <a:r>
              <a:rPr lang="en-US" dirty="0" err="1"/>
              <a:t>IdentityServer</a:t>
            </a:r>
            <a:r>
              <a:rPr lang="en-US" dirty="0"/>
              <a:t>, API authorization setup</a:t>
            </a:r>
          </a:p>
          <a:p>
            <a:pPr marL="384432" lvl="1" indent="-171450">
              <a:buFontTx/>
              <a:buChar char="-"/>
            </a:pPr>
            <a:r>
              <a:rPr lang="en-US" dirty="0"/>
              <a:t>Angular: authorization module, route guard, token provider</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11/25/2022 2:24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0189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ASP.NET Core comes with everything you need to build beautiful web UI and powerful backend services. The addition of </a:t>
            </a:r>
            <a:r>
              <a:rPr lang="en-US" b="0" dirty="0" err="1">
                <a:solidFill>
                  <a:srgbClr val="D4D4D4"/>
                </a:solidFill>
                <a:effectLst/>
                <a:latin typeface="Consolas" panose="020B0609020204030204" pitchFamily="49" charset="0"/>
              </a:rPr>
              <a:t>Blazor</a:t>
            </a:r>
            <a:r>
              <a:rPr lang="en-US" b="0" dirty="0">
                <a:solidFill>
                  <a:srgbClr val="D4D4D4"/>
                </a:solidFill>
                <a:effectLst/>
                <a:latin typeface="Consolas" panose="020B0609020204030204" pitchFamily="49" charset="0"/>
              </a:rPr>
              <a:t> to ASP.NET Core expands the reach of your .NET web apps to the client.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554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(MSDN </a:t>
            </a:r>
            <a:r>
              <a:rPr lang="en-US"/>
              <a:t>Magazine September 2017 - https://msdn.microsoft.com/en-us/magazine/mt842512)</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11/25/2022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77706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https://docs.microsoft.com/en-us/aspnet/core/mvc/razor-pages/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11/25/2022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89706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11/25/2022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683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11/25/2022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4687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11/25/2022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978379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11/25/2022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5048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11/25/2022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01919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638057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277841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235133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283509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918846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581963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88961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39066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89354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49762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69896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9074071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4008600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7507043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356695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805833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25701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633224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763796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19477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815455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96791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2432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49810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81195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84763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546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1058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5750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176123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31173383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27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56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6817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9928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120562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403389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764830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0117932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17779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723497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2400181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87331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5310847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7840674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6498812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31160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305768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0659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9127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27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415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040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11515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7746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294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5486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464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9425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94959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3593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2698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10015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57809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332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685374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70401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781199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57258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0736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400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52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243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923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5729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666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933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61269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5713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11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11/25/2022</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40158709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35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11/25/2022</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86412568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734365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image" Target="../media/image1.emf"/><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3.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theme" Target="../theme/theme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6.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21440340"/>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9" r:id="rId36"/>
    <p:sldLayoutId id="2147484920"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11/25/2022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591634517"/>
      </p:ext>
    </p:extLst>
  </p:cSld>
  <p:clrMap bg1="dk1" tx1="lt1" bg2="dk2" tx2="lt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11/25/2022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77910032"/>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76" r:id="rId21"/>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11/25/2022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969563102"/>
      </p:ext>
    </p:extLst>
  </p:cSld>
  <p:clrMap bg1="lt1" tx1="dk1" bg2="lt2" tx2="dk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973" r:id="rId11"/>
    <p:sldLayoutId id="2147484974"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0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pnet/Mvc/tree/dev/src/Microsoft.AspNet.Mvc.TagHelpers" TargetMode="External"/><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hyperlink" Target="https://visualstudio.com/preview" TargetMode="External"/><Relationship Id="rId2" Type="http://schemas.openxmlformats.org/officeDocument/2006/relationships/hyperlink" Target="https://dotnet.microsoft.com/download" TargetMode="External"/><Relationship Id="rId1" Type="http://schemas.openxmlformats.org/officeDocument/2006/relationships/slideLayout" Target="../slideLayouts/slideLayout38.xml"/><Relationship Id="rId6" Type="http://schemas.openxmlformats.org/officeDocument/2006/relationships/hyperlink" Target="https://aka.ms/blazorworkshop" TargetMode="External"/><Relationship Id="rId5" Type="http://schemas.openxmlformats.org/officeDocument/2006/relationships/hyperlink" Target="https://blazor.net/" TargetMode="External"/><Relationship Id="rId4" Type="http://schemas.openxmlformats.org/officeDocument/2006/relationships/hyperlink" Target="https://docs.asp.ne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rmAutofit/>
          </a:bodyPr>
          <a:lstStyle/>
          <a:p>
            <a:r>
              <a:rPr lang="en-US" sz="2800" dirty="0"/>
              <a:t>Web Development with .NET 7</a:t>
            </a:r>
            <a:endParaRPr lang="en-US" sz="4800"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Isaac Levin</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E2554AB7-0ED1-4FE1-AB65-FA7B4E9718B9}"/>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pPr marL="560241" indent="-560241">
              <a:buFont typeface="Arial" panose="020B0604020202020204" pitchFamily="34" charset="0"/>
              <a:buChar char="•"/>
            </a:pPr>
            <a:r>
              <a:rPr lang="en-US" dirty="0"/>
              <a:t>No </a:t>
            </a:r>
            <a:r>
              <a:rPr lang="en-US" dirty="0" err="1"/>
              <a:t>web.config</a:t>
            </a:r>
            <a:r>
              <a:rPr lang="en-US" dirty="0"/>
              <a:t> (configuration)</a:t>
            </a:r>
          </a:p>
          <a:p>
            <a:pPr marL="560241" indent="-560241">
              <a:buFont typeface="Arial" panose="020B0604020202020204" pitchFamily="34" charset="0"/>
              <a:buChar char="•"/>
            </a:pPr>
            <a:r>
              <a:rPr lang="en-US" dirty="0"/>
              <a:t>No </a:t>
            </a:r>
            <a:r>
              <a:rPr lang="en-US" dirty="0" err="1"/>
              <a:t>Global.asax</a:t>
            </a:r>
            <a:r>
              <a:rPr lang="en-US" dirty="0"/>
              <a:t> or </a:t>
            </a:r>
            <a:r>
              <a:rPr lang="en-US" dirty="0" err="1"/>
              <a:t>App_Start</a:t>
            </a:r>
            <a:endParaRPr lang="en-US" dirty="0"/>
          </a:p>
          <a:p>
            <a:pPr marL="560241" indent="-560241">
              <a:buFont typeface="Arial" panose="020B0604020202020204" pitchFamily="34" charset="0"/>
              <a:buChar char="•"/>
            </a:pPr>
            <a:r>
              <a:rPr lang="en-US" dirty="0"/>
              <a:t>No CSS / JS in project root (</a:t>
            </a:r>
            <a:r>
              <a:rPr lang="en-US" dirty="0" err="1"/>
              <a:t>wwwroot</a:t>
            </a:r>
            <a:r>
              <a:rPr lang="en-US" dirty="0"/>
              <a:t>)</a:t>
            </a:r>
          </a:p>
          <a:p>
            <a:pPr marL="560241" indent="-560241">
              <a:buFont typeface="Arial" panose="020B0604020202020204" pitchFamily="34" charset="0"/>
              <a:buChar char="•"/>
            </a:pPr>
            <a:r>
              <a:rPr lang="en-US" dirty="0"/>
              <a:t>bower and </a:t>
            </a:r>
            <a:r>
              <a:rPr lang="en-US" dirty="0" err="1"/>
              <a:t>bowerrc</a:t>
            </a:r>
            <a:endParaRPr lang="en-US" dirty="0"/>
          </a:p>
          <a:p>
            <a:pPr marL="560241" indent="-560241">
              <a:buFont typeface="Arial" panose="020B0604020202020204" pitchFamily="34" charset="0"/>
              <a:buChar char="•"/>
            </a:pPr>
            <a:r>
              <a:rPr lang="en-US" dirty="0" err="1"/>
              <a:t>bundleconfig.json</a:t>
            </a:r>
            <a:endParaRPr lang="en-US" dirty="0"/>
          </a:p>
          <a:p>
            <a:pPr marL="560241" indent="-560241">
              <a:buFont typeface="Arial" panose="020B0604020202020204" pitchFamily="34" charset="0"/>
              <a:buChar char="•"/>
            </a:pPr>
            <a:r>
              <a:rPr lang="en-US" dirty="0"/>
              <a:t>New </a:t>
            </a:r>
            <a:r>
              <a:rPr lang="en-US" dirty="0" err="1"/>
              <a:t>Program.cs</a:t>
            </a:r>
            <a:r>
              <a:rPr lang="en-US" dirty="0"/>
              <a:t> / </a:t>
            </a:r>
            <a:r>
              <a:rPr lang="en-US" dirty="0" err="1"/>
              <a:t>Startup.cs</a:t>
            </a:r>
            <a:endParaRPr lang="en-US" dirty="0"/>
          </a:p>
          <a:p>
            <a:pPr marL="560241" indent="-560241">
              <a:buFont typeface="Arial" panose="020B0604020202020204" pitchFamily="34" charset="0"/>
              <a:buChar char="•"/>
            </a:pPr>
            <a:r>
              <a:rPr lang="en-US" dirty="0"/>
              <a:t>Run with </a:t>
            </a:r>
            <a:r>
              <a:rPr lang="en-US" dirty="0" err="1"/>
              <a:t>IISExpress</a:t>
            </a:r>
            <a:r>
              <a:rPr lang="en-US" dirty="0"/>
              <a:t> / Kestrel</a:t>
            </a:r>
          </a:p>
        </p:txBody>
      </p:sp>
      <p:sp>
        <p:nvSpPr>
          <p:cNvPr id="9" name="Title 1">
            <a:extLst>
              <a:ext uri="{FF2B5EF4-FFF2-40B4-BE49-F238E27FC236}">
                <a16:creationId xmlns:a16="http://schemas.microsoft.com/office/drawing/2014/main" id="{719AFFBA-CB5C-4C32-A71B-8091C6F0AB40}"/>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dirty="0"/>
              <a:t>What’s Changed</a:t>
            </a:r>
          </a:p>
        </p:txBody>
      </p:sp>
    </p:spTree>
    <p:extLst>
      <p:ext uri="{BB962C8B-B14F-4D97-AF65-F5344CB8AC3E}">
        <p14:creationId xmlns:p14="http://schemas.microsoft.com/office/powerpoint/2010/main" val="3026500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Tag Helpers</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7167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EB6EE55A-544B-4076-8785-573FFBC82ED6}"/>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pPr marL="0" indent="0">
              <a:lnSpc>
                <a:spcPct val="90000"/>
              </a:lnSpc>
              <a:buNone/>
            </a:pPr>
            <a:r>
              <a:rPr lang="en-US" sz="2400"/>
              <a:t>HTML helpers expressed as tags</a:t>
            </a:r>
          </a:p>
          <a:p>
            <a:pPr marL="0" indent="0">
              <a:lnSpc>
                <a:spcPct val="90000"/>
              </a:lnSpc>
              <a:buNone/>
            </a:pPr>
            <a:r>
              <a:rPr lang="en-US" sz="2400"/>
              <a:t>Ex. Instead of: </a:t>
            </a:r>
          </a:p>
          <a:p>
            <a:pPr marL="0" indent="0">
              <a:lnSpc>
                <a:spcPct val="90000"/>
              </a:lnSpc>
              <a:buNone/>
            </a:pPr>
            <a:r>
              <a:rPr lang="it-IT" sz="2400" b="1"/>
              <a:t>@Html.LabelFor(m =&gt; m.UserName, new { @class = "col-md-2 control-label" })</a:t>
            </a:r>
            <a:endParaRPr lang="en-US" sz="2400" b="1"/>
          </a:p>
          <a:p>
            <a:pPr marL="0" indent="0">
              <a:lnSpc>
                <a:spcPct val="90000"/>
              </a:lnSpc>
              <a:buNone/>
            </a:pPr>
            <a:r>
              <a:rPr lang="en-US" sz="2400"/>
              <a:t>Write this: </a:t>
            </a:r>
          </a:p>
          <a:p>
            <a:pPr marL="0" indent="0">
              <a:lnSpc>
                <a:spcPct val="90000"/>
              </a:lnSpc>
              <a:buNone/>
            </a:pPr>
            <a:r>
              <a:rPr lang="en-US" sz="2400" b="1"/>
              <a:t>&lt;label asp-for="</a:t>
            </a:r>
            <a:r>
              <a:rPr lang="en-US" sz="2400" b="1" err="1"/>
              <a:t>UserName</a:t>
            </a:r>
            <a:r>
              <a:rPr lang="en-US" sz="2400" b="1"/>
              <a:t>" class="col-md-2 control-label"&gt;&lt;/label&gt;</a:t>
            </a:r>
          </a:p>
          <a:p>
            <a:pPr marL="0" indent="0">
              <a:lnSpc>
                <a:spcPct val="90000"/>
              </a:lnSpc>
              <a:buNone/>
            </a:pPr>
            <a:endParaRPr lang="en-US" sz="2400"/>
          </a:p>
          <a:p>
            <a:pPr marL="0" indent="0">
              <a:lnSpc>
                <a:spcPct val="90000"/>
              </a:lnSpc>
              <a:buNone/>
            </a:pPr>
            <a:r>
              <a:rPr lang="en-US" sz="2400"/>
              <a:t>Easier to customize with additional attributes</a:t>
            </a:r>
          </a:p>
          <a:p>
            <a:pPr marL="0" indent="0">
              <a:lnSpc>
                <a:spcPct val="90000"/>
              </a:lnSpc>
              <a:buNone/>
            </a:pPr>
            <a:endParaRPr lang="en-US" sz="2400"/>
          </a:p>
          <a:p>
            <a:pPr marL="0" indent="0">
              <a:lnSpc>
                <a:spcPct val="90000"/>
              </a:lnSpc>
              <a:buNone/>
            </a:pPr>
            <a:r>
              <a:rPr lang="en-US" sz="2400"/>
              <a:t>Work seamlessly with the HTML editor</a:t>
            </a:r>
          </a:p>
        </p:txBody>
      </p:sp>
      <p:sp>
        <p:nvSpPr>
          <p:cNvPr id="13" name="Title 3">
            <a:extLst>
              <a:ext uri="{FF2B5EF4-FFF2-40B4-BE49-F238E27FC236}">
                <a16:creationId xmlns:a16="http://schemas.microsoft.com/office/drawing/2014/main" id="{18667A55-79F4-4633-9FB6-0200B2887BDC}"/>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err="1"/>
              <a:t>TagHelpers</a:t>
            </a:r>
            <a:endParaRPr lang="en-US"/>
          </a:p>
        </p:txBody>
      </p:sp>
    </p:spTree>
    <p:extLst>
      <p:ext uri="{BB962C8B-B14F-4D97-AF65-F5344CB8AC3E}">
        <p14:creationId xmlns:p14="http://schemas.microsoft.com/office/powerpoint/2010/main" val="32888220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4" y="12452"/>
            <a:ext cx="11078251" cy="1325187"/>
          </a:xfrm>
        </p:spPr>
        <p:txBody>
          <a:bodyPr>
            <a:normAutofit/>
          </a:bodyPr>
          <a:lstStyle/>
          <a:p>
            <a:r>
              <a:rPr lang="en-US" sz="5881" dirty="0" err="1"/>
              <a:t>TagHelpers</a:t>
            </a:r>
            <a:endParaRPr lang="en-US" sz="5881" dirty="0"/>
          </a:p>
        </p:txBody>
      </p:sp>
      <p:sp>
        <p:nvSpPr>
          <p:cNvPr id="5" name="Text Placeholder 4"/>
          <p:cNvSpPr>
            <a:spLocks noGrp="1"/>
          </p:cNvSpPr>
          <p:nvPr>
            <p:ph idx="1"/>
          </p:nvPr>
        </p:nvSpPr>
        <p:spPr>
          <a:xfrm>
            <a:off x="584200" y="1435503"/>
            <a:ext cx="11018520" cy="4609356"/>
          </a:xfrm>
          <a:solidFill>
            <a:schemeClr val="bg1">
              <a:lumMod val="85000"/>
            </a:schemeClr>
          </a:solidFill>
        </p:spPr>
        <p:txBody>
          <a:bodyPr>
            <a:normAutofit fontScale="77500" lnSpcReduction="20000"/>
          </a:bodyPr>
          <a:lstStyle/>
          <a:p>
            <a:pPr marL="0" indent="0">
              <a:buNone/>
            </a:pPr>
            <a:r>
              <a:rPr lang="en-US" sz="3136" dirty="0">
                <a:solidFill>
                  <a:schemeClr val="tx1"/>
                </a:solidFill>
                <a:latin typeface="Consolas" panose="020B0609020204030204" pitchFamily="49" charset="0"/>
              </a:rPr>
              <a:t>@using (</a:t>
            </a:r>
            <a:r>
              <a:rPr lang="en-US" sz="3136" dirty="0" err="1">
                <a:solidFill>
                  <a:schemeClr val="tx1"/>
                </a:solidFill>
                <a:latin typeface="Consolas" panose="020B0609020204030204" pitchFamily="49" charset="0"/>
              </a:rPr>
              <a:t>Html.BeginForm</a:t>
            </a:r>
            <a:r>
              <a:rPr lang="en-US" sz="3136" dirty="0">
                <a:solidFill>
                  <a:schemeClr val="tx1"/>
                </a:solidFill>
                <a:latin typeface="Consolas" panose="020B0609020204030204" pitchFamily="49" charset="0"/>
              </a:rPr>
              <a:t>(new { </a:t>
            </a:r>
            <a:r>
              <a:rPr lang="en-US" sz="3136" dirty="0" err="1">
                <a:solidFill>
                  <a:schemeClr val="tx1"/>
                </a:solidFill>
                <a:latin typeface="Consolas" panose="020B0609020204030204" pitchFamily="49" charset="0"/>
              </a:rPr>
              <a:t>ReturnUrl</a:t>
            </a:r>
            <a:r>
              <a:rPr lang="en-US" sz="3136" dirty="0">
                <a:solidFill>
                  <a:schemeClr val="tx1"/>
                </a:solidFill>
                <a:latin typeface="Consolas" panose="020B0609020204030204" pitchFamily="49" charset="0"/>
              </a:rPr>
              <a:t> = </a:t>
            </a:r>
            <a:r>
              <a:rPr lang="en-US" sz="3136" dirty="0" err="1">
                <a:solidFill>
                  <a:schemeClr val="tx1"/>
                </a:solidFill>
                <a:latin typeface="Consolas" panose="020B0609020204030204" pitchFamily="49" charset="0"/>
              </a:rPr>
              <a:t>ViewBag.ReturnUrl</a:t>
            </a:r>
            <a:r>
              <a:rPr lang="en-US" sz="3136" dirty="0">
                <a:solidFill>
                  <a:schemeClr val="tx1"/>
                </a:solidFill>
                <a:latin typeface="Consolas" panose="020B0609020204030204" pitchFamily="49" charset="0"/>
              </a:rPr>
              <a:t> })) {</a:t>
            </a:r>
          </a:p>
          <a:p>
            <a:pPr marL="0" indent="0">
              <a:buNone/>
            </a:pPr>
            <a:r>
              <a:rPr lang="en-US" sz="3136" dirty="0">
                <a:solidFill>
                  <a:schemeClr val="tx1"/>
                </a:solidFill>
                <a:latin typeface="Consolas" panose="020B0609020204030204" pitchFamily="49" charset="0"/>
              </a:rPr>
              <a:t>    @</a:t>
            </a:r>
            <a:r>
              <a:rPr lang="en-US" sz="3136" dirty="0" err="1">
                <a:solidFill>
                  <a:schemeClr val="tx1"/>
                </a:solidFill>
                <a:latin typeface="Consolas" panose="020B0609020204030204" pitchFamily="49" charset="0"/>
              </a:rPr>
              <a:t>Html.AntiForgeryToken</a:t>
            </a:r>
            <a:r>
              <a:rPr lang="en-US" sz="3136" dirty="0">
                <a:solidFill>
                  <a:schemeClr val="tx1"/>
                </a:solidFill>
                <a:latin typeface="Consolas" panose="020B0609020204030204" pitchFamily="49" charset="0"/>
              </a:rPr>
              <a:t>()</a:t>
            </a:r>
          </a:p>
          <a:p>
            <a:pPr marL="0" indent="0">
              <a:buNone/>
            </a:pPr>
            <a:r>
              <a:rPr lang="en-US" sz="3136" dirty="0">
                <a:solidFill>
                  <a:schemeClr val="tx1"/>
                </a:solidFill>
                <a:latin typeface="Consolas" panose="020B0609020204030204" pitchFamily="49" charset="0"/>
              </a:rPr>
              <a:t>    @</a:t>
            </a:r>
            <a:r>
              <a:rPr lang="en-US" sz="3136" dirty="0" err="1">
                <a:solidFill>
                  <a:schemeClr val="tx1"/>
                </a:solidFill>
                <a:latin typeface="Consolas" panose="020B0609020204030204" pitchFamily="49" charset="0"/>
              </a:rPr>
              <a:t>Html.ValidationSummary</a:t>
            </a:r>
            <a:r>
              <a:rPr lang="en-US" sz="3136" dirty="0">
                <a:solidFill>
                  <a:schemeClr val="tx1"/>
                </a:solidFill>
                <a:latin typeface="Consolas" panose="020B0609020204030204" pitchFamily="49" charset="0"/>
              </a:rPr>
              <a:t>(true)</a:t>
            </a:r>
          </a:p>
          <a:p>
            <a:pPr marL="0" indent="0">
              <a:buNone/>
            </a:pPr>
            <a:endParaRPr lang="en-US" sz="3136" dirty="0">
              <a:solidFill>
                <a:schemeClr val="tx1"/>
              </a:solidFill>
              <a:latin typeface="Consolas" panose="020B0609020204030204" pitchFamily="49" charset="0"/>
            </a:endParaRPr>
          </a:p>
          <a:p>
            <a:pPr marL="0" indent="0">
              <a:buNone/>
            </a:pPr>
            <a:r>
              <a:rPr lang="en-US" sz="3136" dirty="0">
                <a:solidFill>
                  <a:schemeClr val="tx1"/>
                </a:solidFill>
                <a:latin typeface="Consolas" panose="020B0609020204030204" pitchFamily="49" charset="0"/>
              </a:rPr>
              <a:t>    &lt;</a:t>
            </a:r>
            <a:r>
              <a:rPr lang="en-US" sz="3136" dirty="0" err="1">
                <a:solidFill>
                  <a:schemeClr val="tx1"/>
                </a:solidFill>
                <a:latin typeface="Consolas" panose="020B0609020204030204" pitchFamily="49" charset="0"/>
              </a:rPr>
              <a:t>fieldset</a:t>
            </a:r>
            <a:r>
              <a:rPr lang="en-US" sz="3136" dirty="0">
                <a:solidFill>
                  <a:schemeClr val="tx1"/>
                </a:solidFill>
                <a:latin typeface="Consolas" panose="020B0609020204030204" pitchFamily="49" charset="0"/>
              </a:rPr>
              <a:t>&gt;</a:t>
            </a:r>
          </a:p>
          <a:p>
            <a:pPr marL="0" indent="0">
              <a:buNone/>
            </a:pPr>
            <a:r>
              <a:rPr lang="en-US" sz="3136" dirty="0">
                <a:solidFill>
                  <a:schemeClr val="tx1"/>
                </a:solidFill>
                <a:latin typeface="Consolas" panose="020B0609020204030204" pitchFamily="49" charset="0"/>
              </a:rPr>
              <a:t>        &lt;legend&gt;Log in Form&lt;/legend&gt;</a:t>
            </a:r>
          </a:p>
          <a:p>
            <a:pPr marL="0" indent="0">
              <a:buNone/>
            </a:pPr>
            <a:r>
              <a:rPr lang="en-US" sz="3136" dirty="0">
                <a:solidFill>
                  <a:schemeClr val="tx1"/>
                </a:solidFill>
                <a:latin typeface="Consolas" panose="020B0609020204030204" pitchFamily="49" charset="0"/>
              </a:rPr>
              <a:t>        &lt;</a:t>
            </a:r>
            <a:r>
              <a:rPr lang="en-US" sz="3136" dirty="0" err="1">
                <a:solidFill>
                  <a:schemeClr val="tx1"/>
                </a:solidFill>
                <a:latin typeface="Consolas" panose="020B0609020204030204" pitchFamily="49" charset="0"/>
              </a:rPr>
              <a:t>ol</a:t>
            </a:r>
            <a:r>
              <a:rPr lang="en-US" sz="3136" dirty="0">
                <a:solidFill>
                  <a:schemeClr val="tx1"/>
                </a:solidFill>
                <a:latin typeface="Consolas" panose="020B0609020204030204" pitchFamily="49" charset="0"/>
              </a:rPr>
              <a:t>&gt;</a:t>
            </a:r>
          </a:p>
          <a:p>
            <a:pPr marL="0" indent="0">
              <a:buNone/>
            </a:pPr>
            <a:r>
              <a:rPr lang="en-US" sz="3136" dirty="0">
                <a:solidFill>
                  <a:schemeClr val="tx1"/>
                </a:solidFill>
                <a:latin typeface="Consolas" panose="020B0609020204030204" pitchFamily="49" charset="0"/>
              </a:rPr>
              <a:t>            &lt;li&gt;</a:t>
            </a:r>
          </a:p>
          <a:p>
            <a:pPr marL="0" indent="0">
              <a:buNone/>
            </a:pPr>
            <a:r>
              <a:rPr lang="en-US" sz="3136" dirty="0">
                <a:solidFill>
                  <a:schemeClr val="tx1"/>
                </a:solidFill>
                <a:latin typeface="Consolas" panose="020B0609020204030204" pitchFamily="49" charset="0"/>
              </a:rPr>
              <a:t>                </a:t>
            </a:r>
            <a:r>
              <a:rPr lang="en-US" sz="3136" b="1" dirty="0">
                <a:solidFill>
                  <a:schemeClr val="tx1"/>
                </a:solidFill>
                <a:latin typeface="Consolas" panose="020B0609020204030204" pitchFamily="49" charset="0"/>
              </a:rPr>
              <a:t>@</a:t>
            </a:r>
            <a:r>
              <a:rPr lang="en-US" sz="3136" b="1" dirty="0" err="1">
                <a:solidFill>
                  <a:schemeClr val="tx1"/>
                </a:solidFill>
                <a:latin typeface="Consolas" panose="020B0609020204030204" pitchFamily="49" charset="0"/>
              </a:rPr>
              <a:t>Html.LabelFor</a:t>
            </a:r>
            <a:r>
              <a:rPr lang="en-US" sz="3136" b="1" dirty="0">
                <a:solidFill>
                  <a:schemeClr val="tx1"/>
                </a:solidFill>
                <a:latin typeface="Consolas" panose="020B0609020204030204" pitchFamily="49" charset="0"/>
              </a:rPr>
              <a:t>(m =&gt; </a:t>
            </a:r>
            <a:r>
              <a:rPr lang="en-US" sz="3136" b="1" dirty="0" err="1">
                <a:solidFill>
                  <a:schemeClr val="tx1"/>
                </a:solidFill>
                <a:latin typeface="Consolas" panose="020B0609020204030204" pitchFamily="49" charset="0"/>
              </a:rPr>
              <a:t>m.UserName</a:t>
            </a:r>
            <a:r>
              <a:rPr lang="en-US" sz="3136" b="1" dirty="0">
                <a:solidFill>
                  <a:schemeClr val="tx1"/>
                </a:solidFill>
                <a:latin typeface="Consolas" panose="020B0609020204030204" pitchFamily="49" charset="0"/>
              </a:rPr>
              <a:t>)</a:t>
            </a:r>
          </a:p>
          <a:p>
            <a:pPr marL="0" indent="0">
              <a:buNone/>
            </a:pPr>
            <a:r>
              <a:rPr lang="en-US" sz="3136" b="1" dirty="0">
                <a:solidFill>
                  <a:schemeClr val="tx1"/>
                </a:solidFill>
                <a:latin typeface="Consolas" panose="020B0609020204030204" pitchFamily="49" charset="0"/>
              </a:rPr>
              <a:t>                @</a:t>
            </a:r>
            <a:r>
              <a:rPr lang="en-US" sz="3136" b="1" dirty="0" err="1">
                <a:solidFill>
                  <a:schemeClr val="tx1"/>
                </a:solidFill>
                <a:latin typeface="Consolas" panose="020B0609020204030204" pitchFamily="49" charset="0"/>
              </a:rPr>
              <a:t>Html.TextBoxFor</a:t>
            </a:r>
            <a:r>
              <a:rPr lang="en-US" sz="3136" b="1" dirty="0">
                <a:solidFill>
                  <a:schemeClr val="tx1"/>
                </a:solidFill>
                <a:latin typeface="Consolas" panose="020B0609020204030204" pitchFamily="49" charset="0"/>
              </a:rPr>
              <a:t>(m =&gt; </a:t>
            </a:r>
            <a:r>
              <a:rPr lang="en-US" sz="3136" b="1" dirty="0" err="1">
                <a:solidFill>
                  <a:schemeClr val="tx1"/>
                </a:solidFill>
                <a:latin typeface="Consolas" panose="020B0609020204030204" pitchFamily="49" charset="0"/>
              </a:rPr>
              <a:t>m.UserName</a:t>
            </a:r>
            <a:r>
              <a:rPr lang="en-US" sz="3136" b="1" dirty="0">
                <a:solidFill>
                  <a:schemeClr val="tx1"/>
                </a:solidFill>
                <a:latin typeface="Consolas" panose="020B0609020204030204" pitchFamily="49" charset="0"/>
              </a:rPr>
              <a:t>)</a:t>
            </a:r>
          </a:p>
          <a:p>
            <a:pPr marL="0" indent="0">
              <a:buNone/>
            </a:pPr>
            <a:r>
              <a:rPr lang="en-US" sz="3136" dirty="0">
                <a:solidFill>
                  <a:schemeClr val="tx1"/>
                </a:solidFill>
                <a:latin typeface="Consolas" panose="020B0609020204030204" pitchFamily="49" charset="0"/>
              </a:rPr>
              <a:t>                @</a:t>
            </a:r>
            <a:r>
              <a:rPr lang="en-US" sz="3136" dirty="0" err="1">
                <a:solidFill>
                  <a:schemeClr val="tx1"/>
                </a:solidFill>
                <a:latin typeface="Consolas" panose="020B0609020204030204" pitchFamily="49" charset="0"/>
              </a:rPr>
              <a:t>Html.ValidationMessageFor</a:t>
            </a:r>
            <a:r>
              <a:rPr lang="en-US" sz="3136" dirty="0">
                <a:solidFill>
                  <a:schemeClr val="tx1"/>
                </a:solidFill>
                <a:latin typeface="Consolas" panose="020B0609020204030204" pitchFamily="49" charset="0"/>
              </a:rPr>
              <a:t>(m =&gt; </a:t>
            </a:r>
            <a:r>
              <a:rPr lang="en-US" sz="3136" dirty="0" err="1">
                <a:solidFill>
                  <a:schemeClr val="tx1"/>
                </a:solidFill>
                <a:latin typeface="Consolas" panose="020B0609020204030204" pitchFamily="49" charset="0"/>
              </a:rPr>
              <a:t>m.UserName</a:t>
            </a:r>
            <a:r>
              <a:rPr lang="en-US" sz="3136" dirty="0">
                <a:solidFill>
                  <a:schemeClr val="tx1"/>
                </a:solidFill>
                <a:latin typeface="Consolas" panose="020B0609020204030204" pitchFamily="49" charset="0"/>
              </a:rPr>
              <a:t>)</a:t>
            </a:r>
          </a:p>
          <a:p>
            <a:pPr marL="0" indent="0">
              <a:buNone/>
            </a:pPr>
            <a:r>
              <a:rPr lang="en-US" sz="3136" dirty="0">
                <a:solidFill>
                  <a:schemeClr val="tx1"/>
                </a:solidFill>
                <a:latin typeface="Consolas" panose="020B0609020204030204" pitchFamily="49" charset="0"/>
              </a:rPr>
              <a:t>            &lt;/li&gt;</a:t>
            </a:r>
          </a:p>
        </p:txBody>
      </p:sp>
    </p:spTree>
    <p:extLst>
      <p:ext uri="{BB962C8B-B14F-4D97-AF65-F5344CB8AC3E}">
        <p14:creationId xmlns:p14="http://schemas.microsoft.com/office/powerpoint/2010/main" val="45005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4" y="12452"/>
            <a:ext cx="11078251" cy="1325187"/>
          </a:xfrm>
        </p:spPr>
        <p:txBody>
          <a:bodyPr>
            <a:normAutofit/>
          </a:bodyPr>
          <a:lstStyle/>
          <a:p>
            <a:r>
              <a:rPr lang="en-US" sz="5881" dirty="0" err="1"/>
              <a:t>TagHelpers</a:t>
            </a:r>
            <a:endParaRPr lang="en-US" sz="5881" dirty="0"/>
          </a:p>
        </p:txBody>
      </p:sp>
      <p:sp>
        <p:nvSpPr>
          <p:cNvPr id="5" name="Text Placeholder 4"/>
          <p:cNvSpPr>
            <a:spLocks noGrp="1"/>
          </p:cNvSpPr>
          <p:nvPr>
            <p:ph idx="1"/>
          </p:nvPr>
        </p:nvSpPr>
        <p:spPr>
          <a:xfrm>
            <a:off x="584200" y="1435503"/>
            <a:ext cx="11018520" cy="4265689"/>
          </a:xfrm>
          <a:solidFill>
            <a:schemeClr val="bg1">
              <a:lumMod val="85000"/>
            </a:schemeClr>
          </a:solidFill>
        </p:spPr>
        <p:txBody>
          <a:bodyPr>
            <a:normAutofit/>
          </a:bodyPr>
          <a:lstStyle/>
          <a:p>
            <a:pPr marL="0" indent="0">
              <a:buNone/>
            </a:pPr>
            <a:r>
              <a:rPr lang="en-US" sz="1961" dirty="0">
                <a:solidFill>
                  <a:schemeClr val="tx1"/>
                </a:solidFill>
                <a:latin typeface="Consolas" panose="020B0609020204030204" pitchFamily="49" charset="0"/>
              </a:rPr>
              <a:t>&lt;form anti-forgery=“true“ validation-summary=“true” action="Create“&gt; </a:t>
            </a:r>
          </a:p>
          <a:p>
            <a:pPr marL="0" indent="0">
              <a:buNone/>
            </a:pPr>
            <a:r>
              <a:rPr lang="en-US" sz="1961" dirty="0">
                <a:solidFill>
                  <a:schemeClr val="tx1"/>
                </a:solidFill>
                <a:latin typeface="Consolas" panose="020B0609020204030204" pitchFamily="49" charset="0"/>
              </a:rPr>
              <a:t>   &lt;</a:t>
            </a:r>
            <a:r>
              <a:rPr lang="en-US" sz="1961" dirty="0" err="1">
                <a:solidFill>
                  <a:schemeClr val="tx1"/>
                </a:solidFill>
                <a:latin typeface="Consolas" panose="020B0609020204030204" pitchFamily="49" charset="0"/>
              </a:rPr>
              <a:t>fieldset</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&lt;legend&gt;Log in Form&lt;/legend&gt;</a:t>
            </a:r>
          </a:p>
          <a:p>
            <a:pPr marL="0" indent="0">
              <a:buNone/>
            </a:pPr>
            <a:r>
              <a:rPr lang="en-US" sz="1961" dirty="0">
                <a:solidFill>
                  <a:schemeClr val="tx1"/>
                </a:solidFill>
                <a:latin typeface="Consolas" panose="020B0609020204030204" pitchFamily="49" charset="0"/>
              </a:rPr>
              <a:t>        &lt;</a:t>
            </a:r>
            <a:r>
              <a:rPr lang="en-US" sz="1961" dirty="0" err="1">
                <a:solidFill>
                  <a:schemeClr val="tx1"/>
                </a:solidFill>
                <a:latin typeface="Consolas" panose="020B0609020204030204" pitchFamily="49" charset="0"/>
              </a:rPr>
              <a:t>ol</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&lt;li&gt;</a:t>
            </a:r>
          </a:p>
          <a:p>
            <a:pPr marL="0" indent="0">
              <a:buNone/>
            </a:pPr>
            <a:r>
              <a:rPr lang="en-US" sz="1961" dirty="0">
                <a:solidFill>
                  <a:schemeClr val="tx1"/>
                </a:solidFill>
                <a:latin typeface="Consolas" panose="020B0609020204030204" pitchFamily="49" charset="0"/>
              </a:rPr>
              <a:t>            &lt;label for=“</a:t>
            </a:r>
            <a:r>
              <a:rPr lang="en-US" sz="1961" dirty="0" err="1">
                <a:solidFill>
                  <a:schemeClr val="tx1"/>
                </a:solidFill>
                <a:latin typeface="Consolas" panose="020B0609020204030204" pitchFamily="49" charset="0"/>
              </a:rPr>
              <a:t>UserName</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&lt;input for=“</a:t>
            </a:r>
            <a:r>
              <a:rPr lang="en-US" sz="1961" dirty="0" err="1">
                <a:solidFill>
                  <a:schemeClr val="tx1"/>
                </a:solidFill>
                <a:latin typeface="Consolas" panose="020B0609020204030204" pitchFamily="49" charset="0"/>
              </a:rPr>
              <a:t>UserName</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&lt;span validation-for="Name" style="</a:t>
            </a:r>
            <a:r>
              <a:rPr lang="en-US" sz="1961" dirty="0" err="1">
                <a:solidFill>
                  <a:schemeClr val="tx1"/>
                </a:solidFill>
                <a:latin typeface="Consolas" panose="020B0609020204030204" pitchFamily="49" charset="0"/>
              </a:rPr>
              <a:t>color:blue</a:t>
            </a:r>
            <a:r>
              <a:rPr lang="en-US" sz="1961" dirty="0">
                <a:solidFill>
                  <a:schemeClr val="tx1"/>
                </a:solidFill>
                <a:latin typeface="Consolas" panose="020B0609020204030204" pitchFamily="49" charset="0"/>
              </a:rPr>
              <a:t>" /&gt;</a:t>
            </a:r>
          </a:p>
          <a:p>
            <a:pPr marL="0" indent="0">
              <a:buNone/>
            </a:pPr>
            <a:r>
              <a:rPr lang="en-US" sz="1961" dirty="0">
                <a:solidFill>
                  <a:schemeClr val="tx1"/>
                </a:solidFill>
                <a:latin typeface="Consolas" panose="020B0609020204030204" pitchFamily="49" charset="0"/>
              </a:rPr>
              <a:t>          &lt;/li&gt;</a:t>
            </a:r>
          </a:p>
        </p:txBody>
      </p:sp>
    </p:spTree>
    <p:extLst>
      <p:ext uri="{BB962C8B-B14F-4D97-AF65-F5344CB8AC3E}">
        <p14:creationId xmlns:p14="http://schemas.microsoft.com/office/powerpoint/2010/main" val="260930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561585" y="1592244"/>
            <a:ext cx="11363359" cy="1975581"/>
          </a:xfrm>
          <a:prstGeom prst="rect">
            <a:avLst/>
          </a:prstGeom>
          <a:solidFill>
            <a:schemeClr val="bg2"/>
          </a:solidFill>
          <a:ln>
            <a:noFill/>
          </a:ln>
          <a:effectLst/>
        </p:spPr>
        <p:txBody>
          <a:bodyPr vert="horz" wrap="none" lIns="91427" tIns="45713" rIns="91427" bIns="45713" numCol="1" anchor="ctr" anchorCtr="0" compatLnSpc="1">
            <a:prstTxWarp prst="textNoShape">
              <a:avLst/>
            </a:prstTxWarp>
            <a:spAutoFit/>
          </a:bodyPr>
          <a:lstStyle/>
          <a:p>
            <a:pPr defTabSz="914225" eaLnBrk="0" fontAlgn="base" hangingPunct="0">
              <a:spcBef>
                <a:spcPct val="0"/>
              </a:spcBef>
              <a:spcAft>
                <a:spcPct val="0"/>
              </a:spcAft>
              <a:defRPr/>
            </a:pPr>
            <a:r>
              <a:rPr lang="en-US" altLang="en-US" sz="2400" kern="0" dirty="0">
                <a:latin typeface="Arial" panose="020B0604020202020204" pitchFamily="34" charset="0"/>
              </a:rPr>
              <a:t>public interface </a:t>
            </a:r>
            <a:r>
              <a:rPr lang="en-US" altLang="en-US" sz="2400" kern="0" dirty="0" err="1">
                <a:latin typeface="Arial" panose="020B0604020202020204" pitchFamily="34" charset="0"/>
              </a:rPr>
              <a:t>ITagHelper</a:t>
            </a:r>
            <a:endParaRPr lang="en-US" altLang="en-US" sz="2400" kern="0" dirty="0">
              <a:latin typeface="Arial" panose="020B0604020202020204" pitchFamily="34" charset="0"/>
            </a:endParaRPr>
          </a:p>
          <a:p>
            <a:pPr defTabSz="914225" eaLnBrk="0" fontAlgn="base" hangingPunct="0">
              <a:spcBef>
                <a:spcPct val="0"/>
              </a:spcBef>
              <a:spcAft>
                <a:spcPct val="0"/>
              </a:spcAft>
              <a:defRPr/>
            </a:pPr>
            <a:r>
              <a:rPr lang="en-US" altLang="en-US" sz="2400" kern="0" dirty="0">
                <a:latin typeface="Arial" panose="020B0604020202020204" pitchFamily="34" charset="0"/>
              </a:rPr>
              <a:t>{</a:t>
            </a:r>
          </a:p>
          <a:p>
            <a:pPr defTabSz="914225" eaLnBrk="0" fontAlgn="base" hangingPunct="0">
              <a:spcBef>
                <a:spcPct val="0"/>
              </a:spcBef>
              <a:spcAft>
                <a:spcPct val="0"/>
              </a:spcAft>
              <a:defRPr/>
            </a:pPr>
            <a:r>
              <a:rPr lang="en-US" altLang="en-US" sz="2400" kern="0" dirty="0">
                <a:latin typeface="Arial" panose="020B0604020202020204" pitchFamily="34" charset="0"/>
              </a:rPr>
              <a:t>	int Order { get; }</a:t>
            </a:r>
          </a:p>
          <a:p>
            <a:pPr defTabSz="914225" eaLnBrk="0" fontAlgn="base" hangingPunct="0">
              <a:spcBef>
                <a:spcPct val="0"/>
              </a:spcBef>
              <a:spcAft>
                <a:spcPct val="0"/>
              </a:spcAft>
              <a:defRPr/>
            </a:pPr>
            <a:r>
              <a:rPr lang="en-US" altLang="en-US" sz="2400" kern="0" dirty="0">
                <a:latin typeface="Arial" panose="020B0604020202020204" pitchFamily="34" charset="0"/>
              </a:rPr>
              <a:t>	Task </a:t>
            </a:r>
            <a:r>
              <a:rPr lang="en-US" altLang="en-US" sz="2400" kern="0" dirty="0" err="1">
                <a:latin typeface="Arial" panose="020B0604020202020204" pitchFamily="34" charset="0"/>
              </a:rPr>
              <a:t>ProcessAsync</a:t>
            </a:r>
            <a:r>
              <a:rPr lang="en-US" altLang="en-US" sz="2400" kern="0" dirty="0">
                <a:latin typeface="Arial" panose="020B0604020202020204" pitchFamily="34" charset="0"/>
              </a:rPr>
              <a:t>(</a:t>
            </a:r>
            <a:r>
              <a:rPr lang="en-US" altLang="en-US" sz="2400" kern="0" dirty="0" err="1">
                <a:latin typeface="Arial" panose="020B0604020202020204" pitchFamily="34" charset="0"/>
              </a:rPr>
              <a:t>TagHelperContext</a:t>
            </a:r>
            <a:r>
              <a:rPr lang="en-US" altLang="en-US" sz="2400" kern="0" dirty="0">
                <a:latin typeface="Arial" panose="020B0604020202020204" pitchFamily="34" charset="0"/>
              </a:rPr>
              <a:t> context, </a:t>
            </a:r>
            <a:r>
              <a:rPr lang="en-US" altLang="en-US" sz="2400" kern="0" dirty="0" err="1">
                <a:latin typeface="Arial" panose="020B0604020202020204" pitchFamily="34" charset="0"/>
              </a:rPr>
              <a:t>TagHelperOutput</a:t>
            </a:r>
            <a:r>
              <a:rPr lang="en-US" altLang="en-US" sz="2400" kern="0" dirty="0">
                <a:latin typeface="Arial" panose="020B0604020202020204" pitchFamily="34" charset="0"/>
              </a:rPr>
              <a:t> output);</a:t>
            </a:r>
          </a:p>
          <a:p>
            <a:pPr defTabSz="914225" eaLnBrk="0" fontAlgn="base" hangingPunct="0">
              <a:spcBef>
                <a:spcPct val="0"/>
              </a:spcBef>
              <a:spcAft>
                <a:spcPct val="0"/>
              </a:spcAft>
              <a:defRPr/>
            </a:pPr>
            <a:r>
              <a:rPr lang="en-US" altLang="en-US" sz="2400" kern="0" dirty="0">
                <a:latin typeface="Arial" panose="020B0604020202020204" pitchFamily="34" charset="0"/>
              </a:rPr>
              <a:t>}</a:t>
            </a:r>
          </a:p>
        </p:txBody>
      </p:sp>
      <p:sp>
        <p:nvSpPr>
          <p:cNvPr id="9" name="Title 3"/>
          <p:cNvSpPr>
            <a:spLocks noGrp="1"/>
          </p:cNvSpPr>
          <p:nvPr>
            <p:ph type="title"/>
          </p:nvPr>
        </p:nvSpPr>
        <p:spPr>
          <a:xfrm>
            <a:off x="561584" y="12452"/>
            <a:ext cx="11078251" cy="1325187"/>
          </a:xfrm>
        </p:spPr>
        <p:txBody>
          <a:bodyPr>
            <a:normAutofit/>
          </a:bodyPr>
          <a:lstStyle/>
          <a:p>
            <a:r>
              <a:rPr lang="en-US" sz="5881" dirty="0" err="1"/>
              <a:t>TagHelpers</a:t>
            </a:r>
            <a:r>
              <a:rPr lang="en-US" sz="5881" dirty="0"/>
              <a:t>: Create Your Own</a:t>
            </a:r>
          </a:p>
        </p:txBody>
      </p:sp>
      <p:sp>
        <p:nvSpPr>
          <p:cNvPr id="10" name="TextBox 9"/>
          <p:cNvSpPr txBox="1"/>
          <p:nvPr/>
        </p:nvSpPr>
        <p:spPr>
          <a:xfrm>
            <a:off x="436233" y="4789521"/>
            <a:ext cx="10354117" cy="830997"/>
          </a:xfrm>
          <a:prstGeom prst="rect">
            <a:avLst/>
          </a:prstGeom>
          <a:noFill/>
        </p:spPr>
        <p:txBody>
          <a:bodyPr wrap="none" rtlCol="0">
            <a:spAutoFit/>
          </a:bodyPr>
          <a:lstStyle/>
          <a:p>
            <a:pPr defTabSz="914225">
              <a:defRPr/>
            </a:pPr>
            <a:r>
              <a:rPr lang="en-US" sz="2400" kern="0" dirty="0"/>
              <a:t>Examples: </a:t>
            </a:r>
            <a:br>
              <a:rPr lang="en-US" sz="2400" kern="0" dirty="0"/>
            </a:br>
            <a:r>
              <a:rPr lang="en-US" sz="2400" kern="0" dirty="0">
                <a:hlinkClick r:id="rId3">
                  <a:extLst>
                    <a:ext uri="{A12FA001-AC4F-418D-AE19-62706E023703}">
                      <ahyp:hlinkClr xmlns:ahyp="http://schemas.microsoft.com/office/drawing/2018/hyperlinkcolor" val="tx"/>
                    </a:ext>
                  </a:extLst>
                </a:hlinkClick>
              </a:rPr>
              <a:t>https://github.com/aspnet/Mvc/tree/dev/src/Microsoft.AspNet.Mvc.TagHelpers</a:t>
            </a:r>
            <a:r>
              <a:rPr lang="en-US" sz="2400" kern="0" dirty="0"/>
              <a:t> </a:t>
            </a:r>
          </a:p>
        </p:txBody>
      </p:sp>
    </p:spTree>
    <p:extLst>
      <p:ext uri="{BB962C8B-B14F-4D97-AF65-F5344CB8AC3E}">
        <p14:creationId xmlns:p14="http://schemas.microsoft.com/office/powerpoint/2010/main" val="23763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0696-7D55-41C9-A07E-C35F419F1FBE}"/>
              </a:ext>
            </a:extLst>
          </p:cNvPr>
          <p:cNvSpPr>
            <a:spLocks noGrp="1"/>
          </p:cNvSpPr>
          <p:nvPr>
            <p:ph type="title"/>
          </p:nvPr>
        </p:nvSpPr>
        <p:spPr/>
        <p:txBody>
          <a:bodyPr/>
          <a:lstStyle/>
          <a:p>
            <a:r>
              <a:rPr lang="en-US" dirty="0"/>
              <a:t>Single page apps (SPA)</a:t>
            </a:r>
          </a:p>
        </p:txBody>
      </p:sp>
      <p:sp>
        <p:nvSpPr>
          <p:cNvPr id="3" name="Content Placeholder 2">
            <a:extLst>
              <a:ext uri="{FF2B5EF4-FFF2-40B4-BE49-F238E27FC236}">
                <a16:creationId xmlns:a16="http://schemas.microsoft.com/office/drawing/2014/main" id="{F207F0D7-59D9-402F-B801-A96B2D605697}"/>
              </a:ext>
            </a:extLst>
          </p:cNvPr>
          <p:cNvSpPr>
            <a:spLocks noGrp="1"/>
          </p:cNvSpPr>
          <p:nvPr>
            <p:ph idx="1"/>
          </p:nvPr>
        </p:nvSpPr>
        <p:spPr/>
        <p:txBody>
          <a:bodyPr>
            <a:normAutofit/>
          </a:bodyPr>
          <a:lstStyle/>
          <a:p>
            <a:r>
              <a:rPr lang="en-US" dirty="0"/>
              <a:t>Angular 12, React 17</a:t>
            </a:r>
          </a:p>
          <a:p>
            <a:endParaRPr lang="en-US" dirty="0"/>
          </a:p>
          <a:p>
            <a:r>
              <a:rPr lang="en-US" dirty="0"/>
              <a:t>Leverage webpack dev server proxy support</a:t>
            </a:r>
          </a:p>
          <a:p>
            <a:endParaRPr lang="en-US" dirty="0"/>
          </a:p>
          <a:p>
            <a:r>
              <a:rPr lang="en-US" dirty="0"/>
              <a:t>Establish a common pattern for community SPA templates</a:t>
            </a:r>
          </a:p>
          <a:p>
            <a:endParaRPr lang="en-US" dirty="0"/>
          </a:p>
        </p:txBody>
      </p:sp>
    </p:spTree>
    <p:extLst>
      <p:ext uri="{BB962C8B-B14F-4D97-AF65-F5344CB8AC3E}">
        <p14:creationId xmlns:p14="http://schemas.microsoft.com/office/powerpoint/2010/main" val="1579479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err="1"/>
              <a:t>Blazor</a:t>
            </a:r>
            <a:endParaRPr lang="en-US" dirty="0"/>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316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0C17-FF42-D2E1-9344-833E6F08B4DA}"/>
              </a:ext>
            </a:extLst>
          </p:cNvPr>
          <p:cNvSpPr>
            <a:spLocks noGrp="1"/>
          </p:cNvSpPr>
          <p:nvPr>
            <p:ph type="title"/>
          </p:nvPr>
        </p:nvSpPr>
        <p:spPr/>
        <p:txBody>
          <a:bodyPr/>
          <a:lstStyle/>
          <a:p>
            <a:r>
              <a:rPr lang="en-US" dirty="0"/>
              <a:t>      Blazor</a:t>
            </a:r>
          </a:p>
        </p:txBody>
      </p:sp>
      <p:sp>
        <p:nvSpPr>
          <p:cNvPr id="3" name="Content Placeholder 2">
            <a:extLst>
              <a:ext uri="{FF2B5EF4-FFF2-40B4-BE49-F238E27FC236}">
                <a16:creationId xmlns:a16="http://schemas.microsoft.com/office/drawing/2014/main" id="{18676615-895C-F1B3-054C-F2231C501654}"/>
              </a:ext>
            </a:extLst>
          </p:cNvPr>
          <p:cNvSpPr>
            <a:spLocks noGrp="1"/>
          </p:cNvSpPr>
          <p:nvPr>
            <p:ph idx="1"/>
          </p:nvPr>
        </p:nvSpPr>
        <p:spPr/>
        <p:txBody>
          <a:bodyPr/>
          <a:lstStyle/>
          <a:p>
            <a:r>
              <a:rPr lang="en-US" sz="2800" dirty="0"/>
              <a:t>Build client-side web UI with .NET instead of JavaScript</a:t>
            </a:r>
          </a:p>
          <a:p>
            <a:endParaRPr lang="en-US" sz="2800" dirty="0"/>
          </a:p>
          <a:p>
            <a:r>
              <a:rPr lang="en-US" sz="2800" dirty="0"/>
              <a:t>Write reusable web UI components with C# and Razor</a:t>
            </a:r>
          </a:p>
          <a:p>
            <a:endParaRPr lang="en-US" sz="2800" dirty="0"/>
          </a:p>
          <a:p>
            <a:r>
              <a:rPr lang="en-US" sz="2800" dirty="0"/>
              <a:t>Share .NET code with both the client and the server </a:t>
            </a:r>
          </a:p>
          <a:p>
            <a:endParaRPr lang="en-US" sz="2800" dirty="0"/>
          </a:p>
          <a:p>
            <a:r>
              <a:rPr lang="en-US" sz="2800" dirty="0"/>
              <a:t>Call into JavaScript libraries &amp; browser APIs as needed</a:t>
            </a:r>
          </a:p>
          <a:p>
            <a:endParaRPr lang="en-US" dirty="0"/>
          </a:p>
        </p:txBody>
      </p:sp>
      <p:pic>
        <p:nvPicPr>
          <p:cNvPr id="4" name="Picture 3">
            <a:extLst>
              <a:ext uri="{FF2B5EF4-FFF2-40B4-BE49-F238E27FC236}">
                <a16:creationId xmlns:a16="http://schemas.microsoft.com/office/drawing/2014/main" id="{711BA039-A977-0AAF-BADD-0E5EDA6C75B4}"/>
              </a:ext>
            </a:extLst>
          </p:cNvPr>
          <p:cNvPicPr>
            <a:picLocks noChangeAspect="1"/>
          </p:cNvPicPr>
          <p:nvPr/>
        </p:nvPicPr>
        <p:blipFill>
          <a:blip r:embed="rId2"/>
          <a:stretch>
            <a:fillRect/>
          </a:stretch>
        </p:blipFill>
        <p:spPr>
          <a:xfrm>
            <a:off x="1023712" y="615167"/>
            <a:ext cx="682676" cy="682676"/>
          </a:xfrm>
          <a:prstGeom prst="rect">
            <a:avLst/>
          </a:prstGeom>
        </p:spPr>
      </p:pic>
    </p:spTree>
    <p:extLst>
      <p:ext uri="{BB962C8B-B14F-4D97-AF65-F5344CB8AC3E}">
        <p14:creationId xmlns:p14="http://schemas.microsoft.com/office/powerpoint/2010/main" val="995636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6B8-1734-4834-9DEC-A3512D014C8D}"/>
              </a:ext>
            </a:extLst>
          </p:cNvPr>
          <p:cNvSpPr>
            <a:spLocks noGrp="1"/>
          </p:cNvSpPr>
          <p:nvPr>
            <p:ph type="title"/>
          </p:nvPr>
        </p:nvSpPr>
        <p:spPr/>
        <p:txBody>
          <a:bodyPr/>
          <a:lstStyle/>
          <a:p>
            <a:r>
              <a:rPr lang="en-US" dirty="0"/>
              <a:t>Blazor Features</a:t>
            </a:r>
          </a:p>
        </p:txBody>
      </p:sp>
      <p:sp>
        <p:nvSpPr>
          <p:cNvPr id="3" name="Content Placeholder 2">
            <a:extLst>
              <a:ext uri="{FF2B5EF4-FFF2-40B4-BE49-F238E27FC236}">
                <a16:creationId xmlns:a16="http://schemas.microsoft.com/office/drawing/2014/main" id="{D1170E57-7FF7-450A-A15A-D2941E99EF2B}"/>
              </a:ext>
            </a:extLst>
          </p:cNvPr>
          <p:cNvSpPr>
            <a:spLocks noGrp="1"/>
          </p:cNvSpPr>
          <p:nvPr>
            <p:ph idx="1"/>
          </p:nvPr>
        </p:nvSpPr>
        <p:spPr/>
        <p:txBody>
          <a:bodyPr numCol="2">
            <a:normAutofit fontScale="92500" lnSpcReduction="20000"/>
          </a:bodyPr>
          <a:lstStyle/>
          <a:p>
            <a:r>
              <a:rPr lang="en-US" dirty="0"/>
              <a:t>.NET Hot reload</a:t>
            </a:r>
          </a:p>
          <a:p>
            <a:r>
              <a:rPr lang="en-US" dirty="0"/>
              <a:t>State persistence during prerendering</a:t>
            </a:r>
          </a:p>
          <a:p>
            <a:r>
              <a:rPr lang="en-US" dirty="0"/>
              <a:t>Error boundaries</a:t>
            </a:r>
          </a:p>
          <a:p>
            <a:r>
              <a:rPr lang="en-US" dirty="0"/>
              <a:t>WebAssembly AOT</a:t>
            </a:r>
          </a:p>
          <a:p>
            <a:r>
              <a:rPr lang="en-US" dirty="0"/>
              <a:t>Runtime relinking</a:t>
            </a:r>
          </a:p>
          <a:p>
            <a:r>
              <a:rPr lang="en-US" dirty="0"/>
              <a:t>Native dependencies</a:t>
            </a:r>
          </a:p>
          <a:p>
            <a:r>
              <a:rPr lang="en-US" dirty="0"/>
              <a:t>Smaller download size</a:t>
            </a:r>
          </a:p>
          <a:p>
            <a:r>
              <a:rPr lang="en-US" dirty="0"/>
              <a:t>Render components from JS</a:t>
            </a:r>
          </a:p>
          <a:p>
            <a:r>
              <a:rPr lang="en-US" dirty="0"/>
              <a:t>Custom event </a:t>
            </a:r>
            <a:r>
              <a:rPr lang="en-US" dirty="0" err="1"/>
              <a:t>args</a:t>
            </a:r>
            <a:endParaRPr lang="en-US" dirty="0"/>
          </a:p>
          <a:p>
            <a:r>
              <a:rPr lang="en-US" dirty="0"/>
              <a:t>JavaScript initializers</a:t>
            </a:r>
          </a:p>
          <a:p>
            <a:r>
              <a:rPr lang="en-US" dirty="0"/>
              <a:t>JavaScript modules per component</a:t>
            </a:r>
          </a:p>
          <a:p>
            <a:r>
              <a:rPr lang="en-US" dirty="0"/>
              <a:t>Infer generic types from parent</a:t>
            </a:r>
          </a:p>
          <a:p>
            <a:r>
              <a:rPr lang="en-US" dirty="0"/>
              <a:t>Generic type constraints</a:t>
            </a:r>
          </a:p>
          <a:p>
            <a:r>
              <a:rPr lang="en-US" dirty="0"/>
              <a:t>Handle large binary data</a:t>
            </a:r>
          </a:p>
          <a:p>
            <a:r>
              <a:rPr lang="en-US" dirty="0"/>
              <a:t>Remove SignalR message size limitations</a:t>
            </a:r>
          </a:p>
          <a:p>
            <a:r>
              <a:rPr lang="en-US" dirty="0"/>
              <a:t>Required parameters</a:t>
            </a:r>
          </a:p>
          <a:p>
            <a:r>
              <a:rPr lang="en-US" dirty="0"/>
              <a:t>Handle query string parameters</a:t>
            </a:r>
          </a:p>
          <a:p>
            <a:r>
              <a:rPr lang="en-US" dirty="0"/>
              <a:t>Influence the HTML head</a:t>
            </a:r>
          </a:p>
          <a:p>
            <a:r>
              <a:rPr lang="en-US" dirty="0"/>
              <a:t>SVG support</a:t>
            </a:r>
          </a:p>
        </p:txBody>
      </p:sp>
    </p:spTree>
    <p:extLst>
      <p:ext uri="{BB962C8B-B14F-4D97-AF65-F5344CB8AC3E}">
        <p14:creationId xmlns:p14="http://schemas.microsoft.com/office/powerpoint/2010/main" val="3240902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EDB4445F-C148-413A-8BBD-59395DE44FEE}"/>
              </a:ext>
            </a:extLst>
          </p:cNvPr>
          <p:cNvSpPr/>
          <p:nvPr/>
        </p:nvSpPr>
        <p:spPr>
          <a:xfrm>
            <a:off x="7020733" y="4860824"/>
            <a:ext cx="1743402" cy="803752"/>
          </a:xfrm>
          <a:prstGeom prst="rect">
            <a:avLst/>
          </a:prstGeom>
          <a:solidFill>
            <a:srgbClr val="333333"/>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Worker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Services</a:t>
            </a:r>
          </a:p>
        </p:txBody>
      </p:sp>
      <p:sp>
        <p:nvSpPr>
          <p:cNvPr id="137" name="Rectangle 136">
            <a:extLst>
              <a:ext uri="{FF2B5EF4-FFF2-40B4-BE49-F238E27FC236}">
                <a16:creationId xmlns:a16="http://schemas.microsoft.com/office/drawing/2014/main" id="{ACF2C55C-0E4A-47CA-B686-70B5261BB6C1}"/>
              </a:ext>
            </a:extLst>
          </p:cNvPr>
          <p:cNvSpPr/>
          <p:nvPr/>
        </p:nvSpPr>
        <p:spPr>
          <a:xfrm>
            <a:off x="5658487" y="1834431"/>
            <a:ext cx="3099816" cy="1590596"/>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Services</a:t>
            </a:r>
          </a:p>
        </p:txBody>
      </p:sp>
      <p:sp>
        <p:nvSpPr>
          <p:cNvPr id="138" name="Rectangle 137">
            <a:extLst>
              <a:ext uri="{FF2B5EF4-FFF2-40B4-BE49-F238E27FC236}">
                <a16:creationId xmlns:a16="http://schemas.microsoft.com/office/drawing/2014/main" id="{6F792103-5EB0-4720-AEC5-BEF66249ACEC}"/>
              </a:ext>
            </a:extLst>
          </p:cNvPr>
          <p:cNvSpPr/>
          <p:nvPr/>
        </p:nvSpPr>
        <p:spPr>
          <a:xfrm>
            <a:off x="6691759" y="2194560"/>
            <a:ext cx="1033272" cy="1234440"/>
          </a:xfrm>
          <a:prstGeom prst="rect">
            <a:avLst/>
          </a:prstGeom>
          <a:solidFill>
            <a:srgbClr val="3E8EED">
              <a:lumMod val="75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E9F511B2-F8EF-4FDF-B264-0FB4DC52D4ED}"/>
              </a:ext>
            </a:extLst>
          </p:cNvPr>
          <p:cNvSpPr/>
          <p:nvPr/>
        </p:nvSpPr>
        <p:spPr>
          <a:xfrm>
            <a:off x="7725031" y="2194560"/>
            <a:ext cx="1033272" cy="1234440"/>
          </a:xfrm>
          <a:prstGeom prst="rect">
            <a:avLst/>
          </a:prstGeom>
          <a:solidFill>
            <a:srgbClr val="28C2D1">
              <a:lumMod val="75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Calibri" panose="020F0502020204030204"/>
                <a:ea typeface="+mn-ea"/>
                <a:cs typeface="+mn-cs"/>
              </a:rPr>
              <a:t>gRPC</a:t>
            </a: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FB61C6-5A96-4D43-B307-BBDAC02DBD6A}"/>
              </a:ext>
            </a:extLst>
          </p:cNvPr>
          <p:cNvSpPr/>
          <p:nvPr/>
        </p:nvSpPr>
        <p:spPr>
          <a:xfrm>
            <a:off x="1448937" y="1836336"/>
            <a:ext cx="4129714" cy="1590596"/>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Web UI</a:t>
            </a:r>
          </a:p>
        </p:txBody>
      </p:sp>
      <p:sp>
        <p:nvSpPr>
          <p:cNvPr id="141" name="Rectangle 140">
            <a:extLst>
              <a:ext uri="{FF2B5EF4-FFF2-40B4-BE49-F238E27FC236}">
                <a16:creationId xmlns:a16="http://schemas.microsoft.com/office/drawing/2014/main" id="{01299785-3B54-4240-8B73-6641FAED837F}"/>
              </a:ext>
            </a:extLst>
          </p:cNvPr>
          <p:cNvSpPr/>
          <p:nvPr/>
        </p:nvSpPr>
        <p:spPr>
          <a:xfrm>
            <a:off x="1448936" y="2191064"/>
            <a:ext cx="1033272" cy="1234440"/>
          </a:xfrm>
          <a:prstGeom prst="rect">
            <a:avLst/>
          </a:prstGeom>
          <a:solidFill>
            <a:srgbClr val="3E8EED"/>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MVC</a:t>
            </a:r>
          </a:p>
        </p:txBody>
      </p:sp>
      <p:sp>
        <p:nvSpPr>
          <p:cNvPr id="142" name="Rectangle 141">
            <a:extLst>
              <a:ext uri="{FF2B5EF4-FFF2-40B4-BE49-F238E27FC236}">
                <a16:creationId xmlns:a16="http://schemas.microsoft.com/office/drawing/2014/main" id="{0B1BC2E3-E9F6-439B-B5F4-481F5D6A143B}"/>
              </a:ext>
            </a:extLst>
          </p:cNvPr>
          <p:cNvSpPr/>
          <p:nvPr/>
        </p:nvSpPr>
        <p:spPr>
          <a:xfrm>
            <a:off x="5658487" y="2194560"/>
            <a:ext cx="1033272" cy="1234440"/>
          </a:xfrm>
          <a:prstGeom prst="rect">
            <a:avLst/>
          </a:prstGeom>
          <a:solidFill>
            <a:srgbClr val="7030A0"/>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HTTP APIs</a:t>
            </a:r>
          </a:p>
        </p:txBody>
      </p:sp>
      <p:sp>
        <p:nvSpPr>
          <p:cNvPr id="143" name="Rectangle 142">
            <a:extLst>
              <a:ext uri="{FF2B5EF4-FFF2-40B4-BE49-F238E27FC236}">
                <a16:creationId xmlns:a16="http://schemas.microsoft.com/office/drawing/2014/main" id="{5ECDAD6D-1A62-416C-BF56-BD5B7B1E98C1}"/>
              </a:ext>
            </a:extLst>
          </p:cNvPr>
          <p:cNvSpPr/>
          <p:nvPr/>
        </p:nvSpPr>
        <p:spPr>
          <a:xfrm>
            <a:off x="2482201" y="2191064"/>
            <a:ext cx="1033272" cy="1234440"/>
          </a:xfrm>
          <a:prstGeom prst="rect">
            <a:avLst/>
          </a:prstGeom>
          <a:solidFill>
            <a:srgbClr val="28C2D1"/>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Razor Pages</a:t>
            </a:r>
          </a:p>
        </p:txBody>
      </p:sp>
      <p:sp>
        <p:nvSpPr>
          <p:cNvPr id="144" name="Rectangle 143">
            <a:extLst>
              <a:ext uri="{FF2B5EF4-FFF2-40B4-BE49-F238E27FC236}">
                <a16:creationId xmlns:a16="http://schemas.microsoft.com/office/drawing/2014/main" id="{6C1FC056-6020-41D8-B0CD-BB46D14AF620}"/>
              </a:ext>
            </a:extLst>
          </p:cNvPr>
          <p:cNvSpPr/>
          <p:nvPr/>
        </p:nvSpPr>
        <p:spPr>
          <a:xfrm>
            <a:off x="4545379" y="2191857"/>
            <a:ext cx="1033272" cy="1234440"/>
          </a:xfrm>
          <a:prstGeom prst="rect">
            <a:avLst/>
          </a:prstGeom>
          <a:solidFill>
            <a:srgbClr val="2B0A98">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Blazor</a:t>
            </a:r>
          </a:p>
        </p:txBody>
      </p:sp>
      <p:sp>
        <p:nvSpPr>
          <p:cNvPr id="145" name="Rectangle 144">
            <a:extLst>
              <a:ext uri="{FF2B5EF4-FFF2-40B4-BE49-F238E27FC236}">
                <a16:creationId xmlns:a16="http://schemas.microsoft.com/office/drawing/2014/main" id="{6371F170-4D02-4A6E-AF73-9AC61C9C37E9}"/>
              </a:ext>
            </a:extLst>
          </p:cNvPr>
          <p:cNvSpPr/>
          <p:nvPr/>
        </p:nvSpPr>
        <p:spPr>
          <a:xfrm>
            <a:off x="3512114" y="2190456"/>
            <a:ext cx="1033272" cy="1234440"/>
          </a:xfrm>
          <a:prstGeom prst="rect">
            <a:avLst/>
          </a:prstGeom>
          <a:solidFill>
            <a:srgbClr val="F7B548">
              <a:lumMod val="75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SPA</a:t>
            </a:r>
          </a:p>
        </p:txBody>
      </p:sp>
      <p:sp>
        <p:nvSpPr>
          <p:cNvPr id="146" name="Rectangle 145">
            <a:extLst>
              <a:ext uri="{FF2B5EF4-FFF2-40B4-BE49-F238E27FC236}">
                <a16:creationId xmlns:a16="http://schemas.microsoft.com/office/drawing/2014/main" id="{21ED75E7-8B50-4EC2-A9C6-E80906F63B4D}"/>
              </a:ext>
            </a:extLst>
          </p:cNvPr>
          <p:cNvSpPr/>
          <p:nvPr/>
        </p:nvSpPr>
        <p:spPr>
          <a:xfrm>
            <a:off x="1448936" y="5738779"/>
            <a:ext cx="7315199" cy="457200"/>
          </a:xfrm>
          <a:prstGeom prst="rect">
            <a:avLst/>
          </a:prstGeom>
          <a:solidFill>
            <a:srgbClr val="333333"/>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Hosting</a:t>
            </a:r>
          </a:p>
        </p:txBody>
      </p:sp>
      <p:sp>
        <p:nvSpPr>
          <p:cNvPr id="147" name="Rectangle 146">
            <a:extLst>
              <a:ext uri="{FF2B5EF4-FFF2-40B4-BE49-F238E27FC236}">
                <a16:creationId xmlns:a16="http://schemas.microsoft.com/office/drawing/2014/main" id="{F5F0EB82-47CA-4E7A-8176-9F6D92E325C8}"/>
              </a:ext>
            </a:extLst>
          </p:cNvPr>
          <p:cNvSpPr/>
          <p:nvPr/>
        </p:nvSpPr>
        <p:spPr>
          <a:xfrm>
            <a:off x="1448936" y="4860666"/>
            <a:ext cx="5486400" cy="803910"/>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Servers</a:t>
            </a:r>
          </a:p>
        </p:txBody>
      </p:sp>
      <p:grpSp>
        <p:nvGrpSpPr>
          <p:cNvPr id="148" name="Group 147">
            <a:extLst>
              <a:ext uri="{FF2B5EF4-FFF2-40B4-BE49-F238E27FC236}">
                <a16:creationId xmlns:a16="http://schemas.microsoft.com/office/drawing/2014/main" id="{9D11141E-4648-4B36-9346-D836FF9CD271}"/>
              </a:ext>
            </a:extLst>
          </p:cNvPr>
          <p:cNvGrpSpPr/>
          <p:nvPr/>
        </p:nvGrpSpPr>
        <p:grpSpPr>
          <a:xfrm>
            <a:off x="1448936" y="5207376"/>
            <a:ext cx="5486400" cy="457200"/>
            <a:chOff x="1524000" y="4897914"/>
            <a:chExt cx="5486400" cy="685800"/>
          </a:xfrm>
          <a:solidFill>
            <a:srgbClr val="3A20A0">
              <a:lumMod val="60000"/>
              <a:lumOff val="40000"/>
            </a:srgbClr>
          </a:solidFill>
        </p:grpSpPr>
        <p:sp>
          <p:nvSpPr>
            <p:cNvPr id="149" name="Rectangle 148">
              <a:extLst>
                <a:ext uri="{FF2B5EF4-FFF2-40B4-BE49-F238E27FC236}">
                  <a16:creationId xmlns:a16="http://schemas.microsoft.com/office/drawing/2014/main" id="{E93283E7-E766-4E26-8CC2-D29C6B244ED7}"/>
                </a:ext>
              </a:extLst>
            </p:cNvPr>
            <p:cNvSpPr/>
            <p:nvPr/>
          </p:nvSpPr>
          <p:spPr>
            <a:xfrm>
              <a:off x="1524000" y="4897914"/>
              <a:ext cx="1828800" cy="685800"/>
            </a:xfrm>
            <a:prstGeom prst="rect">
              <a:avLst/>
            </a:prstGeom>
            <a:grp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Kestrel</a:t>
              </a:r>
            </a:p>
          </p:txBody>
        </p:sp>
        <p:sp>
          <p:nvSpPr>
            <p:cNvPr id="150" name="Rectangle 149">
              <a:extLst>
                <a:ext uri="{FF2B5EF4-FFF2-40B4-BE49-F238E27FC236}">
                  <a16:creationId xmlns:a16="http://schemas.microsoft.com/office/drawing/2014/main" id="{93D0C706-2EA5-4CD2-84D1-234E23188863}"/>
                </a:ext>
              </a:extLst>
            </p:cNvPr>
            <p:cNvSpPr/>
            <p:nvPr/>
          </p:nvSpPr>
          <p:spPr>
            <a:xfrm>
              <a:off x="3352800" y="4897914"/>
              <a:ext cx="1828800" cy="685800"/>
            </a:xfrm>
            <a:prstGeom prst="rect">
              <a:avLst/>
            </a:prstGeom>
            <a:grp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IIS</a:t>
              </a:r>
            </a:p>
          </p:txBody>
        </p:sp>
        <p:sp>
          <p:nvSpPr>
            <p:cNvPr id="151" name="Rectangle 150">
              <a:extLst>
                <a:ext uri="{FF2B5EF4-FFF2-40B4-BE49-F238E27FC236}">
                  <a16:creationId xmlns:a16="http://schemas.microsoft.com/office/drawing/2014/main" id="{669BD932-AD74-40D1-9F54-A8CCF9A436E8}"/>
                </a:ext>
              </a:extLst>
            </p:cNvPr>
            <p:cNvSpPr/>
            <p:nvPr/>
          </p:nvSpPr>
          <p:spPr>
            <a:xfrm>
              <a:off x="5181600" y="4897914"/>
              <a:ext cx="1828800" cy="685800"/>
            </a:xfrm>
            <a:prstGeom prst="rect">
              <a:avLst/>
            </a:prstGeom>
            <a:grp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HTTP.sys</a:t>
              </a:r>
            </a:p>
          </p:txBody>
        </p:sp>
      </p:grpSp>
      <p:sp>
        <p:nvSpPr>
          <p:cNvPr id="152" name="Rectangle 151">
            <a:extLst>
              <a:ext uri="{FF2B5EF4-FFF2-40B4-BE49-F238E27FC236}">
                <a16:creationId xmlns:a16="http://schemas.microsoft.com/office/drawing/2014/main" id="{FA10C5E8-8F75-48A7-8082-76FDF62369DE}"/>
              </a:ext>
            </a:extLst>
          </p:cNvPr>
          <p:cNvSpPr/>
          <p:nvPr/>
        </p:nvSpPr>
        <p:spPr>
          <a:xfrm>
            <a:off x="1448938" y="3498350"/>
            <a:ext cx="7315200" cy="1280160"/>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Middleware</a:t>
            </a: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B0691367-3D31-41CF-AC48-8F3118E5857A}"/>
              </a:ext>
            </a:extLst>
          </p:cNvPr>
          <p:cNvGrpSpPr/>
          <p:nvPr/>
        </p:nvGrpSpPr>
        <p:grpSpPr>
          <a:xfrm>
            <a:off x="1448936" y="3864110"/>
            <a:ext cx="7315202" cy="914400"/>
            <a:chOff x="2438399" y="3808778"/>
            <a:chExt cx="7315202" cy="914400"/>
          </a:xfrm>
        </p:grpSpPr>
        <p:sp>
          <p:nvSpPr>
            <p:cNvPr id="154" name="Rectangle 153">
              <a:extLst>
                <a:ext uri="{FF2B5EF4-FFF2-40B4-BE49-F238E27FC236}">
                  <a16:creationId xmlns:a16="http://schemas.microsoft.com/office/drawing/2014/main" id="{02BB2D20-8CEE-4C7B-A7D1-04C3693B5212}"/>
                </a:ext>
              </a:extLst>
            </p:cNvPr>
            <p:cNvSpPr/>
            <p:nvPr/>
          </p:nvSpPr>
          <p:spPr>
            <a:xfrm>
              <a:off x="24384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Routing</a:t>
              </a:r>
            </a:p>
          </p:txBody>
        </p:sp>
        <p:sp>
          <p:nvSpPr>
            <p:cNvPr id="155" name="Rectangle 154">
              <a:extLst>
                <a:ext uri="{FF2B5EF4-FFF2-40B4-BE49-F238E27FC236}">
                  <a16:creationId xmlns:a16="http://schemas.microsoft.com/office/drawing/2014/main" id="{6478C953-57FC-4218-9600-B1E9FCFD9D77}"/>
                </a:ext>
              </a:extLst>
            </p:cNvPr>
            <p:cNvSpPr/>
            <p:nvPr/>
          </p:nvSpPr>
          <p:spPr>
            <a:xfrm>
              <a:off x="42672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Security</a:t>
              </a:r>
            </a:p>
          </p:txBody>
        </p:sp>
        <p:sp>
          <p:nvSpPr>
            <p:cNvPr id="156" name="Rectangle 155">
              <a:extLst>
                <a:ext uri="{FF2B5EF4-FFF2-40B4-BE49-F238E27FC236}">
                  <a16:creationId xmlns:a16="http://schemas.microsoft.com/office/drawing/2014/main" id="{949789B9-0A10-45D1-AF48-5202556EF5C8}"/>
                </a:ext>
              </a:extLst>
            </p:cNvPr>
            <p:cNvSpPr/>
            <p:nvPr/>
          </p:nvSpPr>
          <p:spPr>
            <a:xfrm>
              <a:off x="60960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Localization</a:t>
              </a:r>
            </a:p>
          </p:txBody>
        </p:sp>
        <p:sp>
          <p:nvSpPr>
            <p:cNvPr id="157" name="Rectangle 156">
              <a:extLst>
                <a:ext uri="{FF2B5EF4-FFF2-40B4-BE49-F238E27FC236}">
                  <a16:creationId xmlns:a16="http://schemas.microsoft.com/office/drawing/2014/main" id="{7ECD5CDC-FB04-4DBC-A068-A2B5672649C1}"/>
                </a:ext>
              </a:extLst>
            </p:cNvPr>
            <p:cNvSpPr/>
            <p:nvPr/>
          </p:nvSpPr>
          <p:spPr>
            <a:xfrm>
              <a:off x="79248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Caching</a:t>
              </a:r>
            </a:p>
          </p:txBody>
        </p:sp>
        <p:sp>
          <p:nvSpPr>
            <p:cNvPr id="158" name="Rectangle 157">
              <a:extLst>
                <a:ext uri="{FF2B5EF4-FFF2-40B4-BE49-F238E27FC236}">
                  <a16:creationId xmlns:a16="http://schemas.microsoft.com/office/drawing/2014/main" id="{9848ADC8-AC33-4670-8F67-6037AC6E4756}"/>
                </a:ext>
              </a:extLst>
            </p:cNvPr>
            <p:cNvSpPr/>
            <p:nvPr/>
          </p:nvSpPr>
          <p:spPr>
            <a:xfrm>
              <a:off x="2438399"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Compression</a:t>
              </a:r>
            </a:p>
          </p:txBody>
        </p:sp>
        <p:sp>
          <p:nvSpPr>
            <p:cNvPr id="159" name="Rectangle 158">
              <a:extLst>
                <a:ext uri="{FF2B5EF4-FFF2-40B4-BE49-F238E27FC236}">
                  <a16:creationId xmlns:a16="http://schemas.microsoft.com/office/drawing/2014/main" id="{FE39D2EF-0DA2-44EE-8A6B-61E4B13F74BD}"/>
                </a:ext>
              </a:extLst>
            </p:cNvPr>
            <p:cNvSpPr/>
            <p:nvPr/>
          </p:nvSpPr>
          <p:spPr>
            <a:xfrm>
              <a:off x="4267199"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Session</a:t>
              </a:r>
            </a:p>
          </p:txBody>
        </p:sp>
        <p:sp>
          <p:nvSpPr>
            <p:cNvPr id="160" name="Rectangle 159">
              <a:extLst>
                <a:ext uri="{FF2B5EF4-FFF2-40B4-BE49-F238E27FC236}">
                  <a16:creationId xmlns:a16="http://schemas.microsoft.com/office/drawing/2014/main" id="{0F8AF718-EA71-4443-A92B-FD3EBDF99691}"/>
                </a:ext>
              </a:extLst>
            </p:cNvPr>
            <p:cNvSpPr/>
            <p:nvPr/>
          </p:nvSpPr>
          <p:spPr>
            <a:xfrm>
              <a:off x="6096000"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Health Checks</a:t>
              </a:r>
            </a:p>
          </p:txBody>
        </p:sp>
        <p:sp>
          <p:nvSpPr>
            <p:cNvPr id="161" name="Rectangle 160">
              <a:extLst>
                <a:ext uri="{FF2B5EF4-FFF2-40B4-BE49-F238E27FC236}">
                  <a16:creationId xmlns:a16="http://schemas.microsoft.com/office/drawing/2014/main" id="{2D2147C6-72EC-4459-B1AD-3BB6997E1153}"/>
                </a:ext>
              </a:extLst>
            </p:cNvPr>
            <p:cNvSpPr/>
            <p:nvPr/>
          </p:nvSpPr>
          <p:spPr>
            <a:xfrm>
              <a:off x="7924800"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a:t>
              </a:r>
            </a:p>
          </p:txBody>
        </p:sp>
      </p:grpSp>
      <p:sp>
        <p:nvSpPr>
          <p:cNvPr id="162" name="Title 62">
            <a:extLst>
              <a:ext uri="{FF2B5EF4-FFF2-40B4-BE49-F238E27FC236}">
                <a16:creationId xmlns:a16="http://schemas.microsoft.com/office/drawing/2014/main" id="{00CEF334-E020-4B2C-ADB4-A7995806C70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ASP.NET Core: Modern .NET web stack</a:t>
            </a:r>
          </a:p>
        </p:txBody>
      </p:sp>
      <p:sp>
        <p:nvSpPr>
          <p:cNvPr id="163" name="Rectangle 162">
            <a:extLst>
              <a:ext uri="{FF2B5EF4-FFF2-40B4-BE49-F238E27FC236}">
                <a16:creationId xmlns:a16="http://schemas.microsoft.com/office/drawing/2014/main" id="{3EA84B83-ECF7-409B-BABB-5DAB344971E7}"/>
              </a:ext>
            </a:extLst>
          </p:cNvPr>
          <p:cNvSpPr/>
          <p:nvPr/>
        </p:nvSpPr>
        <p:spPr>
          <a:xfrm>
            <a:off x="8843699" y="1828175"/>
            <a:ext cx="1828800" cy="4367803"/>
          </a:xfrm>
          <a:prstGeom prst="rect">
            <a:avLst/>
          </a:prstGeom>
          <a:solidFill>
            <a:srgbClr val="333333"/>
          </a:solidFill>
          <a:ln w="19050" cap="flat" cmpd="sng" algn="ctr">
            <a:solidFill>
              <a:srgbClr val="333333">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Extensions</a:t>
            </a:r>
          </a:p>
        </p:txBody>
      </p:sp>
      <p:sp>
        <p:nvSpPr>
          <p:cNvPr id="164" name="Rectangle 163">
            <a:extLst>
              <a:ext uri="{FF2B5EF4-FFF2-40B4-BE49-F238E27FC236}">
                <a16:creationId xmlns:a16="http://schemas.microsoft.com/office/drawing/2014/main" id="{D6755F5B-EEBC-4009-B64B-004C4A6CEADD}"/>
              </a:ext>
            </a:extLst>
          </p:cNvPr>
          <p:cNvSpPr/>
          <p:nvPr/>
        </p:nvSpPr>
        <p:spPr>
          <a:xfrm>
            <a:off x="8843696" y="2190456"/>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Logging</a:t>
            </a:r>
          </a:p>
        </p:txBody>
      </p:sp>
      <p:sp>
        <p:nvSpPr>
          <p:cNvPr id="165" name="Rectangle 164">
            <a:extLst>
              <a:ext uri="{FF2B5EF4-FFF2-40B4-BE49-F238E27FC236}">
                <a16:creationId xmlns:a16="http://schemas.microsoft.com/office/drawing/2014/main" id="{80C23895-C664-4056-8272-D08089AF086D}"/>
              </a:ext>
            </a:extLst>
          </p:cNvPr>
          <p:cNvSpPr/>
          <p:nvPr/>
        </p:nvSpPr>
        <p:spPr>
          <a:xfrm>
            <a:off x="8843696" y="5300986"/>
            <a:ext cx="1828800" cy="894991"/>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Dependency Injection</a:t>
            </a:r>
          </a:p>
        </p:txBody>
      </p:sp>
      <p:sp>
        <p:nvSpPr>
          <p:cNvPr id="166" name="Rectangle 165">
            <a:extLst>
              <a:ext uri="{FF2B5EF4-FFF2-40B4-BE49-F238E27FC236}">
                <a16:creationId xmlns:a16="http://schemas.microsoft.com/office/drawing/2014/main" id="{012210E6-60C4-45B8-9D65-71D3CC1D79DE}"/>
              </a:ext>
            </a:extLst>
          </p:cNvPr>
          <p:cNvSpPr/>
          <p:nvPr/>
        </p:nvSpPr>
        <p:spPr>
          <a:xfrm>
            <a:off x="8843696" y="2969267"/>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Configuration</a:t>
            </a:r>
          </a:p>
        </p:txBody>
      </p:sp>
      <p:sp>
        <p:nvSpPr>
          <p:cNvPr id="167" name="Rectangle 166">
            <a:extLst>
              <a:ext uri="{FF2B5EF4-FFF2-40B4-BE49-F238E27FC236}">
                <a16:creationId xmlns:a16="http://schemas.microsoft.com/office/drawing/2014/main" id="{9E2562A3-930B-490D-A8F5-0159C119845E}"/>
              </a:ext>
            </a:extLst>
          </p:cNvPr>
          <p:cNvSpPr/>
          <p:nvPr/>
        </p:nvSpPr>
        <p:spPr>
          <a:xfrm>
            <a:off x="8843696" y="3746507"/>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Options</a:t>
            </a:r>
          </a:p>
        </p:txBody>
      </p:sp>
      <p:sp>
        <p:nvSpPr>
          <p:cNvPr id="168" name="Rectangle 167">
            <a:extLst>
              <a:ext uri="{FF2B5EF4-FFF2-40B4-BE49-F238E27FC236}">
                <a16:creationId xmlns:a16="http://schemas.microsoft.com/office/drawing/2014/main" id="{54E405B1-3396-44C8-B5F0-FACE0F264783}"/>
              </a:ext>
            </a:extLst>
          </p:cNvPr>
          <p:cNvSpPr/>
          <p:nvPr/>
        </p:nvSpPr>
        <p:spPr>
          <a:xfrm>
            <a:off x="8843696" y="4523747"/>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File Providers</a:t>
            </a:r>
          </a:p>
        </p:txBody>
      </p:sp>
    </p:spTree>
    <p:extLst>
      <p:ext uri="{BB962C8B-B14F-4D97-AF65-F5344CB8AC3E}">
        <p14:creationId xmlns:p14="http://schemas.microsoft.com/office/powerpoint/2010/main" val="39774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7"/>
                                        </p:tgtEl>
                                        <p:attrNameLst>
                                          <p:attrName>style.visibility</p:attrName>
                                        </p:attrNameLst>
                                      </p:cBhvr>
                                      <p:to>
                                        <p:strVal val="visible"/>
                                      </p:to>
                                    </p:set>
                                    <p:animEffect transition="in" filter="fade">
                                      <p:cBhvr>
                                        <p:cTn id="14" dur="500"/>
                                        <p:tgtEl>
                                          <p:spTgt spid="147"/>
                                        </p:tgtEl>
                                      </p:cBhvr>
                                    </p:animEffect>
                                  </p:childTnLst>
                                </p:cTn>
                              </p:par>
                            </p:childTnLst>
                          </p:cTn>
                        </p:par>
                        <p:par>
                          <p:cTn id="15" fill="hold">
                            <p:stCondLst>
                              <p:cond delay="1750"/>
                            </p:stCondLst>
                            <p:childTnLst>
                              <p:par>
                                <p:cTn id="16" presetID="10" presetClass="entr" presetSubtype="0" fill="hold" grpId="0" nodeType="afterEffect">
                                  <p:stCondLst>
                                    <p:cond delay="250"/>
                                  </p:stCondLst>
                                  <p:childTnLst>
                                    <p:set>
                                      <p:cBhvr>
                                        <p:cTn id="17" dur="1" fill="hold">
                                          <p:stCondLst>
                                            <p:cond delay="0"/>
                                          </p:stCondLst>
                                        </p:cTn>
                                        <p:tgtEl>
                                          <p:spTgt spid="152"/>
                                        </p:tgtEl>
                                        <p:attrNameLst>
                                          <p:attrName>style.visibility</p:attrName>
                                        </p:attrNameLst>
                                      </p:cBhvr>
                                      <p:to>
                                        <p:strVal val="visible"/>
                                      </p:to>
                                    </p:set>
                                    <p:animEffect transition="in" filter="fade">
                                      <p:cBhvr>
                                        <p:cTn id="18" dur="500"/>
                                        <p:tgtEl>
                                          <p:spTgt spid="152"/>
                                        </p:tgtEl>
                                      </p:cBhvr>
                                    </p:animEffect>
                                  </p:childTnLst>
                                </p:cTn>
                              </p:par>
                            </p:childTnLst>
                          </p:cTn>
                        </p:par>
                        <p:par>
                          <p:cTn id="19" fill="hold">
                            <p:stCondLst>
                              <p:cond delay="2500"/>
                            </p:stCondLst>
                            <p:childTnLst>
                              <p:par>
                                <p:cTn id="20" presetID="10" presetClass="entr" presetSubtype="0" fill="hold" grpId="0" nodeType="afterEffect">
                                  <p:stCondLst>
                                    <p:cond delay="25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37"/>
                                        </p:tgtEl>
                                        <p:attrNameLst>
                                          <p:attrName>style.visibility</p:attrName>
                                        </p:attrNameLst>
                                      </p:cBhvr>
                                      <p:to>
                                        <p:strVal val="visible"/>
                                      </p:to>
                                    </p:set>
                                    <p:animEffect transition="in" filter="fade">
                                      <p:cBhvr>
                                        <p:cTn id="25" dur="500"/>
                                        <p:tgtEl>
                                          <p:spTgt spid="137"/>
                                        </p:tgtEl>
                                      </p:cBhvr>
                                    </p:animEffect>
                                  </p:childTnLst>
                                </p:cTn>
                              </p:par>
                            </p:childTnLst>
                          </p:cTn>
                        </p:par>
                        <p:par>
                          <p:cTn id="26" fill="hold">
                            <p:stCondLst>
                              <p:cond delay="3250"/>
                            </p:stCondLst>
                            <p:childTnLst>
                              <p:par>
                                <p:cTn id="27" presetID="10" presetClass="entr" presetSubtype="0" fill="hold" grpId="0" nodeType="afterEffect">
                                  <p:stCondLst>
                                    <p:cond delay="250"/>
                                  </p:stCondLst>
                                  <p:childTnLst>
                                    <p:set>
                                      <p:cBhvr>
                                        <p:cTn id="28" dur="1" fill="hold">
                                          <p:stCondLst>
                                            <p:cond delay="0"/>
                                          </p:stCondLst>
                                        </p:cTn>
                                        <p:tgtEl>
                                          <p:spTgt spid="163"/>
                                        </p:tgtEl>
                                        <p:attrNameLst>
                                          <p:attrName>style.visibility</p:attrName>
                                        </p:attrNameLst>
                                      </p:cBhvr>
                                      <p:to>
                                        <p:strVal val="visible"/>
                                      </p:to>
                                    </p:set>
                                    <p:animEffect transition="in" filter="fade">
                                      <p:cBhvr>
                                        <p:cTn id="29" dur="500"/>
                                        <p:tgtEl>
                                          <p:spTgt spid="163"/>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148"/>
                                        </p:tgtEl>
                                        <p:attrNameLst>
                                          <p:attrName>style.visibility</p:attrName>
                                        </p:attrNameLst>
                                      </p:cBhvr>
                                      <p:to>
                                        <p:strVal val="visible"/>
                                      </p:to>
                                    </p:set>
                                    <p:animEffect transition="in" filter="fade">
                                      <p:cBhvr>
                                        <p:cTn id="33" dur="500"/>
                                        <p:tgtEl>
                                          <p:spTgt spid="148"/>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500"/>
                                        <p:tgtEl>
                                          <p:spTgt spid="153"/>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100"/>
                                        <p:tgtEl>
                                          <p:spTgt spid="141"/>
                                        </p:tgtEl>
                                      </p:cBhvr>
                                    </p:animEffect>
                                  </p:childTnLst>
                                </p:cTn>
                              </p:par>
                            </p:childTnLst>
                          </p:cTn>
                        </p:par>
                        <p:par>
                          <p:cTn id="42" fill="hold">
                            <p:stCondLst>
                              <p:cond delay="5100"/>
                            </p:stCondLst>
                            <p:childTnLst>
                              <p:par>
                                <p:cTn id="43" presetID="10" presetClass="entr" presetSubtype="0" fill="hold" grpId="0" nodeType="afterEffect">
                                  <p:stCondLst>
                                    <p:cond delay="0"/>
                                  </p:stCondLst>
                                  <p:childTnLst>
                                    <p:set>
                                      <p:cBhvr>
                                        <p:cTn id="44" dur="1" fill="hold">
                                          <p:stCondLst>
                                            <p:cond delay="0"/>
                                          </p:stCondLst>
                                        </p:cTn>
                                        <p:tgtEl>
                                          <p:spTgt spid="143"/>
                                        </p:tgtEl>
                                        <p:attrNameLst>
                                          <p:attrName>style.visibility</p:attrName>
                                        </p:attrNameLst>
                                      </p:cBhvr>
                                      <p:to>
                                        <p:strVal val="visible"/>
                                      </p:to>
                                    </p:set>
                                    <p:animEffect transition="in" filter="fade">
                                      <p:cBhvr>
                                        <p:cTn id="45" dur="100"/>
                                        <p:tgtEl>
                                          <p:spTgt spid="143"/>
                                        </p:tgtEl>
                                      </p:cBhvr>
                                    </p:animEffect>
                                  </p:childTnLst>
                                </p:cTn>
                              </p:par>
                            </p:childTnLst>
                          </p:cTn>
                        </p:par>
                        <p:par>
                          <p:cTn id="46" fill="hold">
                            <p:stCondLst>
                              <p:cond delay="5200"/>
                            </p:stCondLst>
                            <p:childTnLst>
                              <p:par>
                                <p:cTn id="47" presetID="10" presetClass="entr" presetSubtype="0" fill="hold" grpId="0" nodeType="afterEffect">
                                  <p:stCondLst>
                                    <p:cond delay="0"/>
                                  </p:stCondLst>
                                  <p:childTnLst>
                                    <p:set>
                                      <p:cBhvr>
                                        <p:cTn id="48" dur="1" fill="hold">
                                          <p:stCondLst>
                                            <p:cond delay="0"/>
                                          </p:stCondLst>
                                        </p:cTn>
                                        <p:tgtEl>
                                          <p:spTgt spid="145"/>
                                        </p:tgtEl>
                                        <p:attrNameLst>
                                          <p:attrName>style.visibility</p:attrName>
                                        </p:attrNameLst>
                                      </p:cBhvr>
                                      <p:to>
                                        <p:strVal val="visible"/>
                                      </p:to>
                                    </p:set>
                                    <p:animEffect transition="in" filter="fade">
                                      <p:cBhvr>
                                        <p:cTn id="49" dur="100"/>
                                        <p:tgtEl>
                                          <p:spTgt spid="145"/>
                                        </p:tgtEl>
                                      </p:cBhvr>
                                    </p:animEffect>
                                  </p:childTnLst>
                                </p:cTn>
                              </p:par>
                            </p:childTnLst>
                          </p:cTn>
                        </p:par>
                        <p:par>
                          <p:cTn id="50" fill="hold">
                            <p:stCondLst>
                              <p:cond delay="5300"/>
                            </p:stCondLst>
                            <p:childTnLst>
                              <p:par>
                                <p:cTn id="51" presetID="10" presetClass="entr" presetSubtype="0" fill="hold" grpId="0" nodeType="afterEffect">
                                  <p:stCondLst>
                                    <p:cond delay="0"/>
                                  </p:stCondLst>
                                  <p:childTnLst>
                                    <p:set>
                                      <p:cBhvr>
                                        <p:cTn id="52" dur="1" fill="hold">
                                          <p:stCondLst>
                                            <p:cond delay="0"/>
                                          </p:stCondLst>
                                        </p:cTn>
                                        <p:tgtEl>
                                          <p:spTgt spid="144"/>
                                        </p:tgtEl>
                                        <p:attrNameLst>
                                          <p:attrName>style.visibility</p:attrName>
                                        </p:attrNameLst>
                                      </p:cBhvr>
                                      <p:to>
                                        <p:strVal val="visible"/>
                                      </p:to>
                                    </p:set>
                                    <p:animEffect transition="in" filter="fade">
                                      <p:cBhvr>
                                        <p:cTn id="53" dur="100"/>
                                        <p:tgtEl>
                                          <p:spTgt spid="144"/>
                                        </p:tgtEl>
                                      </p:cBhvr>
                                    </p:animEffect>
                                  </p:childTnLst>
                                </p:cTn>
                              </p:par>
                            </p:childTnLst>
                          </p:cTn>
                        </p:par>
                        <p:par>
                          <p:cTn id="54" fill="hold">
                            <p:stCondLst>
                              <p:cond delay="5400"/>
                            </p:stCondLst>
                            <p:childTnLst>
                              <p:par>
                                <p:cTn id="55" presetID="10" presetClass="entr" presetSubtype="0" fill="hold" grpId="0" nodeType="afterEffect">
                                  <p:stCondLst>
                                    <p:cond delay="0"/>
                                  </p:stCondLst>
                                  <p:childTnLst>
                                    <p:set>
                                      <p:cBhvr>
                                        <p:cTn id="56" dur="1" fill="hold">
                                          <p:stCondLst>
                                            <p:cond delay="0"/>
                                          </p:stCondLst>
                                        </p:cTn>
                                        <p:tgtEl>
                                          <p:spTgt spid="142"/>
                                        </p:tgtEl>
                                        <p:attrNameLst>
                                          <p:attrName>style.visibility</p:attrName>
                                        </p:attrNameLst>
                                      </p:cBhvr>
                                      <p:to>
                                        <p:strVal val="visible"/>
                                      </p:to>
                                    </p:set>
                                    <p:animEffect transition="in" filter="fade">
                                      <p:cBhvr>
                                        <p:cTn id="57" dur="100"/>
                                        <p:tgtEl>
                                          <p:spTgt spid="142"/>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100"/>
                                        <p:tgtEl>
                                          <p:spTgt spid="138"/>
                                        </p:tgtEl>
                                      </p:cBhvr>
                                    </p:animEffect>
                                  </p:childTnLst>
                                </p:cTn>
                              </p:par>
                            </p:childTnLst>
                          </p:cTn>
                        </p:par>
                        <p:par>
                          <p:cTn id="62" fill="hold">
                            <p:stCondLst>
                              <p:cond delay="5600"/>
                            </p:stCondLst>
                            <p:childTnLst>
                              <p:par>
                                <p:cTn id="63" presetID="10" presetClass="entr" presetSubtype="0" fill="hold" grpId="0" nodeType="afterEffect">
                                  <p:stCondLst>
                                    <p:cond delay="0"/>
                                  </p:stCondLst>
                                  <p:childTnLst>
                                    <p:set>
                                      <p:cBhvr>
                                        <p:cTn id="64" dur="1" fill="hold">
                                          <p:stCondLst>
                                            <p:cond delay="0"/>
                                          </p:stCondLst>
                                        </p:cTn>
                                        <p:tgtEl>
                                          <p:spTgt spid="139"/>
                                        </p:tgtEl>
                                        <p:attrNameLst>
                                          <p:attrName>style.visibility</p:attrName>
                                        </p:attrNameLst>
                                      </p:cBhvr>
                                      <p:to>
                                        <p:strVal val="visible"/>
                                      </p:to>
                                    </p:set>
                                    <p:animEffect transition="in" filter="fade">
                                      <p:cBhvr>
                                        <p:cTn id="65" dur="100"/>
                                        <p:tgtEl>
                                          <p:spTgt spid="139"/>
                                        </p:tgtEl>
                                      </p:cBhvr>
                                    </p:animEffect>
                                  </p:childTnLst>
                                </p:cTn>
                              </p:par>
                            </p:childTnLst>
                          </p:cTn>
                        </p:par>
                        <p:par>
                          <p:cTn id="66" fill="hold">
                            <p:stCondLst>
                              <p:cond delay="5700"/>
                            </p:stCondLst>
                            <p:childTnLst>
                              <p:par>
                                <p:cTn id="67" presetID="10" presetClass="entr" presetSubtype="0" fill="hold" grpId="0" nodeType="afterEffect">
                                  <p:stCondLst>
                                    <p:cond delay="0"/>
                                  </p:stCondLst>
                                  <p:childTnLst>
                                    <p:set>
                                      <p:cBhvr>
                                        <p:cTn id="68" dur="1" fill="hold">
                                          <p:stCondLst>
                                            <p:cond delay="0"/>
                                          </p:stCondLst>
                                        </p:cTn>
                                        <p:tgtEl>
                                          <p:spTgt spid="164"/>
                                        </p:tgtEl>
                                        <p:attrNameLst>
                                          <p:attrName>style.visibility</p:attrName>
                                        </p:attrNameLst>
                                      </p:cBhvr>
                                      <p:to>
                                        <p:strVal val="visible"/>
                                      </p:to>
                                    </p:set>
                                    <p:animEffect transition="in" filter="fade">
                                      <p:cBhvr>
                                        <p:cTn id="69" dur="100"/>
                                        <p:tgtEl>
                                          <p:spTgt spid="164"/>
                                        </p:tgtEl>
                                      </p:cBhvr>
                                    </p:animEffect>
                                  </p:childTnLst>
                                </p:cTn>
                              </p:par>
                            </p:childTnLst>
                          </p:cTn>
                        </p:par>
                        <p:par>
                          <p:cTn id="70" fill="hold">
                            <p:stCondLst>
                              <p:cond delay="5800"/>
                            </p:stCondLst>
                            <p:childTnLst>
                              <p:par>
                                <p:cTn id="71" presetID="10" presetClass="entr" presetSubtype="0" fill="hold" grpId="0" nodeType="afterEffect">
                                  <p:stCondLst>
                                    <p:cond delay="0"/>
                                  </p:stCondLst>
                                  <p:childTnLst>
                                    <p:set>
                                      <p:cBhvr>
                                        <p:cTn id="72" dur="1" fill="hold">
                                          <p:stCondLst>
                                            <p:cond delay="0"/>
                                          </p:stCondLst>
                                        </p:cTn>
                                        <p:tgtEl>
                                          <p:spTgt spid="166"/>
                                        </p:tgtEl>
                                        <p:attrNameLst>
                                          <p:attrName>style.visibility</p:attrName>
                                        </p:attrNameLst>
                                      </p:cBhvr>
                                      <p:to>
                                        <p:strVal val="visible"/>
                                      </p:to>
                                    </p:set>
                                    <p:animEffect transition="in" filter="fade">
                                      <p:cBhvr>
                                        <p:cTn id="73" dur="100"/>
                                        <p:tgtEl>
                                          <p:spTgt spid="166"/>
                                        </p:tgtEl>
                                      </p:cBhvr>
                                    </p:animEffect>
                                  </p:childTnLst>
                                </p:cTn>
                              </p:par>
                            </p:childTnLst>
                          </p:cTn>
                        </p:par>
                        <p:par>
                          <p:cTn id="74" fill="hold">
                            <p:stCondLst>
                              <p:cond delay="5900"/>
                            </p:stCondLst>
                            <p:childTnLst>
                              <p:par>
                                <p:cTn id="75" presetID="10" presetClass="entr" presetSubtype="0" fill="hold" grpId="0" nodeType="afterEffect">
                                  <p:stCondLst>
                                    <p:cond delay="0"/>
                                  </p:stCondLst>
                                  <p:childTnLst>
                                    <p:set>
                                      <p:cBhvr>
                                        <p:cTn id="76" dur="1" fill="hold">
                                          <p:stCondLst>
                                            <p:cond delay="0"/>
                                          </p:stCondLst>
                                        </p:cTn>
                                        <p:tgtEl>
                                          <p:spTgt spid="167"/>
                                        </p:tgtEl>
                                        <p:attrNameLst>
                                          <p:attrName>style.visibility</p:attrName>
                                        </p:attrNameLst>
                                      </p:cBhvr>
                                      <p:to>
                                        <p:strVal val="visible"/>
                                      </p:to>
                                    </p:set>
                                    <p:animEffect transition="in" filter="fade">
                                      <p:cBhvr>
                                        <p:cTn id="77" dur="100"/>
                                        <p:tgtEl>
                                          <p:spTgt spid="167"/>
                                        </p:tgtEl>
                                      </p:cBhvr>
                                    </p:animEffect>
                                  </p:childTnLst>
                                </p:cTn>
                              </p:par>
                            </p:childTnLst>
                          </p:cTn>
                        </p:par>
                        <p:par>
                          <p:cTn id="78" fill="hold">
                            <p:stCondLst>
                              <p:cond delay="6000"/>
                            </p:stCondLst>
                            <p:childTnLst>
                              <p:par>
                                <p:cTn id="79" presetID="10" presetClass="entr" presetSubtype="0" fill="hold" grpId="0" nodeType="afterEffect">
                                  <p:stCondLst>
                                    <p:cond delay="0"/>
                                  </p:stCondLst>
                                  <p:childTnLst>
                                    <p:set>
                                      <p:cBhvr>
                                        <p:cTn id="80" dur="1" fill="hold">
                                          <p:stCondLst>
                                            <p:cond delay="0"/>
                                          </p:stCondLst>
                                        </p:cTn>
                                        <p:tgtEl>
                                          <p:spTgt spid="168"/>
                                        </p:tgtEl>
                                        <p:attrNameLst>
                                          <p:attrName>style.visibility</p:attrName>
                                        </p:attrNameLst>
                                      </p:cBhvr>
                                      <p:to>
                                        <p:strVal val="visible"/>
                                      </p:to>
                                    </p:set>
                                    <p:animEffect transition="in" filter="fade">
                                      <p:cBhvr>
                                        <p:cTn id="81" dur="100"/>
                                        <p:tgtEl>
                                          <p:spTgt spid="168"/>
                                        </p:tgtEl>
                                      </p:cBhvr>
                                    </p:animEffect>
                                  </p:childTnLst>
                                </p:cTn>
                              </p:par>
                            </p:childTnLst>
                          </p:cTn>
                        </p:par>
                        <p:par>
                          <p:cTn id="82" fill="hold">
                            <p:stCondLst>
                              <p:cond delay="6100"/>
                            </p:stCondLst>
                            <p:childTnLst>
                              <p:par>
                                <p:cTn id="83" presetID="10" presetClass="entr" presetSubtype="0" fill="hold" grpId="0" nodeType="afterEffect">
                                  <p:stCondLst>
                                    <p:cond delay="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1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52" grpId="0" animBg="1"/>
      <p:bldP spid="163" grpId="0" animBg="1"/>
      <p:bldP spid="164" grpId="0" animBg="1"/>
      <p:bldP spid="165" grpId="0" animBg="1"/>
      <p:bldP spid="166" grpId="0" animBg="1"/>
      <p:bldP spid="167" grpId="0" animBg="1"/>
      <p:bldP spid="16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C52C-EFEA-8945-795B-70EF1824BCAA}"/>
              </a:ext>
            </a:extLst>
          </p:cNvPr>
          <p:cNvSpPr txBox="1">
            <a:spLocks/>
          </p:cNvSpPr>
          <p:nvPr/>
        </p:nvSpPr>
        <p:spPr>
          <a:xfrm>
            <a:off x="590078" y="542287"/>
            <a:ext cx="10515818" cy="418593"/>
          </a:xfrm>
          <a:prstGeom prst="rect">
            <a:avLst/>
          </a:prstGeom>
        </p:spPr>
        <p:txBody>
          <a:bodyPr>
            <a:normAutofit fontScale="85000" lnSpcReduction="20000"/>
          </a:bodyPr>
          <a:lstStyle>
            <a:lvl1pPr marL="0" algn="l"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nl-NL" dirty="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rPr>
              <a:t>Other Improvements for ASP.NET Core in .NET 7</a:t>
            </a:r>
          </a:p>
        </p:txBody>
      </p:sp>
      <p:sp>
        <p:nvSpPr>
          <p:cNvPr id="4" name="Text Placeholder 7">
            <a:extLst>
              <a:ext uri="{FF2B5EF4-FFF2-40B4-BE49-F238E27FC236}">
                <a16:creationId xmlns:a16="http://schemas.microsoft.com/office/drawing/2014/main" id="{DD86FC84-47C6-34EC-1FE9-0DA2362FC2EE}"/>
              </a:ext>
            </a:extLst>
          </p:cNvPr>
          <p:cNvSpPr txBox="1">
            <a:spLocks/>
          </p:cNvSpPr>
          <p:nvPr/>
        </p:nvSpPr>
        <p:spPr>
          <a:xfrm>
            <a:off x="693987" y="6096441"/>
            <a:ext cx="1841837" cy="153888"/>
          </a:xfrm>
          <a:prstGeom prst="rect">
            <a:avLst/>
          </a:prstGeom>
        </p:spPr>
        <p:txBody>
          <a:bodyPr vert="horz" wrap="square" lIns="0" tIns="0" rIns="0" bIns="0" rtlCol="0" anchor="t">
            <a:spAutoFit/>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dirty="0">
                <a:solidFill>
                  <a:schemeClr val="tx2"/>
                </a:solidFill>
                <a:ea typeface="Open Sans SemiBold"/>
                <a:cs typeface="Open Sans SemiBold"/>
              </a:rPr>
              <a:t>get.dot.net/7</a:t>
            </a:r>
          </a:p>
        </p:txBody>
      </p:sp>
      <p:sp>
        <p:nvSpPr>
          <p:cNvPr id="12" name="TextBox 11">
            <a:extLst>
              <a:ext uri="{FF2B5EF4-FFF2-40B4-BE49-F238E27FC236}">
                <a16:creationId xmlns:a16="http://schemas.microsoft.com/office/drawing/2014/main" id="{C65727D3-6A39-8F3A-B5D5-C60D2C4F67FD}"/>
              </a:ext>
            </a:extLst>
          </p:cNvPr>
          <p:cNvSpPr txBox="1"/>
          <p:nvPr/>
        </p:nvSpPr>
        <p:spPr>
          <a:xfrm>
            <a:off x="2415260" y="1464853"/>
            <a:ext cx="7772400" cy="9928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body)"/>
                <a:ea typeface="Open Sans" panose="020B0606030504020204" pitchFamily="34" charset="0"/>
                <a:cs typeface="Open Sans" panose="020B0606030504020204" pitchFamily="34" charset="0"/>
              </a:rPr>
              <a:t>Faster HTTP/2</a:t>
            </a:r>
          </a:p>
          <a:p>
            <a:pPr marL="0" marR="0" lvl="0" indent="0" algn="l" defTabSz="914400" rtl="0" eaLnBrk="1" fontAlgn="auto" latinLnBrk="0" hangingPunct="1">
              <a:lnSpc>
                <a:spcPct val="125000"/>
              </a:lnSpc>
              <a:spcBef>
                <a:spcPts val="0"/>
              </a:spcBef>
              <a:spcAft>
                <a:spcPts val="0"/>
              </a:spcAft>
              <a:buClrTx/>
              <a:buSzTx/>
              <a:buFontTx/>
              <a:buNone/>
              <a:tabLst/>
              <a:defRPr/>
            </a:pPr>
            <a:r>
              <a:rPr lang="en-US" sz="1600" dirty="0">
                <a:solidFill>
                  <a:srgbClr val="FFFFFF"/>
                </a:solidFill>
                <a:latin typeface="Open Sans (body)"/>
                <a:ea typeface="Open Sans" panose="020B0606030504020204" pitchFamily="34" charset="0"/>
                <a:cs typeface="Open Sans" panose="020B0606030504020204" pitchFamily="34" charset="0"/>
              </a:rPr>
              <a:t>Optimized for more cores</a:t>
            </a:r>
          </a:p>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Open Sans (body)"/>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DFD5FE93-23F9-E6D9-2862-34284E1B781E}"/>
              </a:ext>
            </a:extLst>
          </p:cNvPr>
          <p:cNvSpPr txBox="1"/>
          <p:nvPr/>
        </p:nvSpPr>
        <p:spPr>
          <a:xfrm>
            <a:off x="2423807" y="2413179"/>
            <a:ext cx="7772400" cy="11621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body)"/>
                <a:ea typeface="Open Sans" panose="020B0606030504020204" pitchFamily="34" charset="0"/>
                <a:cs typeface="Open Sans" panose="020B0606030504020204" pitchFamily="34" charset="0"/>
              </a:rPr>
              <a:t>HTTP/3 &amp; </a:t>
            </a:r>
            <a:r>
              <a:rPr kumimoji="0" lang="en-US" sz="1600" b="0" i="0" u="none" strike="noStrike" kern="1200" cap="none" spc="0" normalizeH="0" baseline="0" noProof="0" dirty="0" err="1">
                <a:ln>
                  <a:noFill/>
                </a:ln>
                <a:solidFill>
                  <a:srgbClr val="FFFFFF"/>
                </a:solidFill>
                <a:effectLst/>
                <a:uLnTx/>
                <a:uFillTx/>
                <a:latin typeface="Open Sans (body)"/>
                <a:ea typeface="Open Sans" panose="020B0606030504020204" pitchFamily="34" charset="0"/>
                <a:cs typeface="Open Sans" panose="020B0606030504020204" pitchFamily="34" charset="0"/>
              </a:rPr>
              <a:t>WebTransport</a:t>
            </a:r>
            <a:r>
              <a:rPr kumimoji="0" lang="en-US" sz="1600" b="0" i="0" u="none" strike="noStrike" kern="1200" cap="none" spc="0" normalizeH="0" baseline="0" noProof="0" dirty="0">
                <a:ln>
                  <a:noFill/>
                </a:ln>
                <a:solidFill>
                  <a:srgbClr val="FFFFFF"/>
                </a:solidFill>
                <a:effectLst/>
                <a:uLnTx/>
                <a:uFillTx/>
                <a:latin typeface="Open Sans (body)"/>
                <a:ea typeface="Open Sans" panose="020B0606030504020204" pitchFamily="34" charset="0"/>
                <a:cs typeface="Open Sans" panose="020B0606030504020204" pitchFamily="34" charset="0"/>
              </a:rPr>
              <a:t> (experimental)</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err="1">
                <a:solidFill>
                  <a:srgbClr val="FFFFFF"/>
                </a:solidFill>
                <a:latin typeface="Open Sans (body)"/>
                <a:ea typeface="Open Sans" panose="020B0606030504020204" pitchFamily="34" charset="0"/>
                <a:cs typeface="Open Sans" panose="020B0606030504020204" pitchFamily="34" charset="0"/>
              </a:rPr>
              <a:t>WebSockets</a:t>
            </a:r>
            <a:r>
              <a:rPr lang="en-US" sz="1600" dirty="0">
                <a:solidFill>
                  <a:srgbClr val="FFFFFF"/>
                </a:solidFill>
                <a:latin typeface="Open Sans (body)"/>
                <a:ea typeface="Open Sans" panose="020B0606030504020204" pitchFamily="34" charset="0"/>
                <a:cs typeface="Open Sans" panose="020B0606030504020204" pitchFamily="34" charset="0"/>
              </a:rPr>
              <a:t> over HTTP/2</a:t>
            </a:r>
            <a:endParaRPr kumimoji="0" lang="en-US" sz="1600" b="0" i="0" u="none" strike="noStrike" kern="1200" cap="none" spc="0" normalizeH="0" baseline="0" noProof="0" dirty="0">
              <a:ln>
                <a:noFill/>
              </a:ln>
              <a:solidFill>
                <a:srgbClr val="FFFFFF"/>
              </a:solidFill>
              <a:effectLst/>
              <a:uLnTx/>
              <a:uFillTx/>
              <a:latin typeface="Open Sans (body)"/>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body)"/>
                <a:ea typeface="Open Sans" panose="020B0606030504020204" pitchFamily="34" charset="0"/>
                <a:cs typeface="Open Sans" panose="020B0606030504020204" pitchFamily="34" charset="0"/>
              </a:rPr>
              <a:t>ARM64 support for IIS</a:t>
            </a:r>
          </a:p>
        </p:txBody>
      </p:sp>
      <p:sp>
        <p:nvSpPr>
          <p:cNvPr id="18" name="TextBox 17">
            <a:extLst>
              <a:ext uri="{FF2B5EF4-FFF2-40B4-BE49-F238E27FC236}">
                <a16:creationId xmlns:a16="http://schemas.microsoft.com/office/drawing/2014/main" id="{38822850-99CE-B40A-86DC-B386CE345D1E}"/>
              </a:ext>
            </a:extLst>
          </p:cNvPr>
          <p:cNvSpPr txBox="1"/>
          <p:nvPr/>
        </p:nvSpPr>
        <p:spPr>
          <a:xfrm>
            <a:off x="2423807" y="3895824"/>
            <a:ext cx="7772400" cy="683970"/>
          </a:xfrm>
          <a:prstGeom prst="rect">
            <a:avLst/>
          </a:prstGeom>
          <a:noFill/>
        </p:spPr>
        <p:txBody>
          <a:bodyPr wrap="square">
            <a:spAutoFit/>
          </a:bodyPr>
          <a:lstStyle/>
          <a:p>
            <a:pPr>
              <a:lnSpc>
                <a:spcPct val="125000"/>
              </a:lnSpc>
              <a:defRPr/>
            </a:pPr>
            <a:r>
              <a:rPr lang="en-US" sz="1600" dirty="0">
                <a:solidFill>
                  <a:srgbClr val="FFFFFF"/>
                </a:solidFill>
                <a:latin typeface="Open Sans (body)"/>
                <a:ea typeface="Open Sans" panose="020B0606030504020204" pitchFamily="34" charset="0"/>
                <a:cs typeface="Open Sans" panose="020B0606030504020204" pitchFamily="34" charset="0"/>
              </a:rPr>
              <a:t>Minimal API improvements</a:t>
            </a:r>
          </a:p>
          <a:p>
            <a:pPr>
              <a:lnSpc>
                <a:spcPct val="125000"/>
              </a:lnSpc>
              <a:defRPr/>
            </a:pPr>
            <a:r>
              <a:rPr lang="en-US" sz="1600" dirty="0">
                <a:solidFill>
                  <a:srgbClr val="FFFFFF"/>
                </a:solidFill>
                <a:latin typeface="Open Sans (body)"/>
                <a:ea typeface="Open Sans" panose="020B0606030504020204" pitchFamily="34" charset="0"/>
                <a:cs typeface="Open Sans" panose="020B0606030504020204" pitchFamily="34" charset="0"/>
              </a:rPr>
              <a:t>Simplified API authentication</a:t>
            </a:r>
          </a:p>
        </p:txBody>
      </p:sp>
      <p:sp>
        <p:nvSpPr>
          <p:cNvPr id="19" name="TextBox 18">
            <a:extLst>
              <a:ext uri="{FF2B5EF4-FFF2-40B4-BE49-F238E27FC236}">
                <a16:creationId xmlns:a16="http://schemas.microsoft.com/office/drawing/2014/main" id="{F375D59B-6964-186C-3262-4C7383642CE5}"/>
              </a:ext>
            </a:extLst>
          </p:cNvPr>
          <p:cNvSpPr txBox="1"/>
          <p:nvPr/>
        </p:nvSpPr>
        <p:spPr>
          <a:xfrm>
            <a:off x="2415260" y="4953075"/>
            <a:ext cx="7767519" cy="1261884"/>
          </a:xfrm>
          <a:prstGeom prst="rect">
            <a:avLst/>
          </a:prstGeom>
          <a:noFill/>
        </p:spPr>
        <p:txBody>
          <a:bodyPr wrap="square">
            <a:spAutoFit/>
          </a:bodyPr>
          <a:lstStyle/>
          <a:p>
            <a:pPr>
              <a:lnSpc>
                <a:spcPct val="125000"/>
              </a:lnSpc>
              <a:defRPr/>
            </a:pPr>
            <a:r>
              <a:rPr kumimoji="0" lang="en-US" sz="1600" b="0" i="0" u="none" strike="noStrike" kern="1200" cap="none" spc="0" normalizeH="0" baseline="0" noProof="0" dirty="0">
                <a:ln>
                  <a:noFill/>
                </a:ln>
                <a:solidFill>
                  <a:srgbClr val="FFFFFF"/>
                </a:solidFill>
                <a:effectLst/>
                <a:uLnTx/>
                <a:uFillTx/>
                <a:latin typeface="Open Sans (body)"/>
                <a:ea typeface="Open Sans" panose="020B0606030504020204" pitchFamily="34" charset="0"/>
                <a:cs typeface="Open Sans" panose="020B0606030504020204" pitchFamily="34" charset="0"/>
              </a:rPr>
              <a:t>New middleware: output caching, rate </a:t>
            </a:r>
            <a:r>
              <a:rPr lang="en-US" sz="1600" dirty="0">
                <a:solidFill>
                  <a:srgbClr val="FFFFFF"/>
                </a:solidFill>
                <a:latin typeface="Open Sans (body)"/>
                <a:ea typeface="Open Sans" panose="020B0606030504020204" pitchFamily="34" charset="0"/>
                <a:cs typeface="Open Sans" panose="020B0606030504020204" pitchFamily="34" charset="0"/>
              </a:rPr>
              <a:t>limiting, request decompression</a:t>
            </a:r>
            <a:endParaRPr kumimoji="0" lang="en-US" sz="1600" b="0" i="0" u="none" strike="noStrike" kern="1200" cap="none" spc="0" normalizeH="0" baseline="0" noProof="0" dirty="0">
              <a:ln>
                <a:noFill/>
              </a:ln>
              <a:solidFill>
                <a:srgbClr val="FFFFFF"/>
              </a:solidFill>
              <a:effectLst/>
              <a:uLnTx/>
              <a:uFillTx/>
              <a:latin typeface="Open Sans (body)"/>
              <a:ea typeface="Open Sans" panose="020B0606030504020204" pitchFamily="34" charset="0"/>
              <a:cs typeface="Open Sans" panose="020B0606030504020204" pitchFamily="34" charset="0"/>
            </a:endParaRPr>
          </a:p>
          <a:p>
            <a:pPr>
              <a:lnSpc>
                <a:spcPct val="125000"/>
              </a:lnSpc>
              <a:defRPr/>
            </a:pPr>
            <a:r>
              <a:rPr kumimoji="0" lang="en-US" sz="1600" b="0" i="0" u="none" strike="noStrike" kern="1200" cap="none" spc="0" normalizeH="0" baseline="0" noProof="0" dirty="0" err="1">
                <a:ln>
                  <a:noFill/>
                </a:ln>
                <a:solidFill>
                  <a:srgbClr val="FFFFFF"/>
                </a:solidFill>
                <a:effectLst/>
                <a:uLnTx/>
                <a:uFillTx/>
                <a:latin typeface="Open Sans (body)"/>
                <a:ea typeface="Open Sans" panose="020B0606030504020204" pitchFamily="34" charset="0"/>
                <a:cs typeface="Open Sans" panose="020B0606030504020204" pitchFamily="34" charset="0"/>
              </a:rPr>
              <a:t>SignalR</a:t>
            </a:r>
            <a:r>
              <a:rPr kumimoji="0" lang="en-US" sz="1600" b="0" i="0" u="none" strike="noStrike" kern="1200" cap="none" spc="0" normalizeH="0" baseline="0" noProof="0" dirty="0">
                <a:ln>
                  <a:noFill/>
                </a:ln>
                <a:solidFill>
                  <a:srgbClr val="FFFFFF"/>
                </a:solidFill>
                <a:effectLst/>
                <a:uLnTx/>
                <a:uFillTx/>
                <a:latin typeface="Open Sans (body)"/>
                <a:ea typeface="Open Sans" panose="020B0606030504020204" pitchFamily="34" charset="0"/>
                <a:cs typeface="Open Sans" panose="020B0606030504020204" pitchFamily="34" charset="0"/>
              </a:rPr>
              <a:t> client results</a:t>
            </a:r>
          </a:p>
          <a:p>
            <a:pPr>
              <a:lnSpc>
                <a:spcPct val="125000"/>
              </a:lnSpc>
              <a:defRPr/>
            </a:pPr>
            <a:r>
              <a:rPr lang="en-US" sz="1600" dirty="0">
                <a:solidFill>
                  <a:srgbClr val="FFFFFF"/>
                </a:solidFill>
                <a:latin typeface="Open Sans (body)"/>
                <a:ea typeface="Open Sans" panose="020B0606030504020204" pitchFamily="34" charset="0"/>
                <a:cs typeface="Open Sans" panose="020B0606030504020204" pitchFamily="34" charset="0"/>
              </a:rPr>
              <a:t>Blazor custom elements</a:t>
            </a:r>
            <a:endParaRPr kumimoji="0" lang="en-US" sz="1600" b="0" i="0" u="none" strike="noStrike" kern="1200" cap="none" spc="0" normalizeH="0" baseline="0" noProof="0" dirty="0">
              <a:ln>
                <a:noFill/>
              </a:ln>
              <a:solidFill>
                <a:srgbClr val="FFFFFF"/>
              </a:solidFill>
              <a:effectLst/>
              <a:uLnTx/>
              <a:uFillTx/>
              <a:latin typeface="Open Sans (body)"/>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Open Sans (body)"/>
              <a:ea typeface="Open Sans" panose="020B0606030504020204" pitchFamily="34" charset="0"/>
              <a:cs typeface="Open Sans" panose="020B0606030504020204" pitchFamily="34" charset="0"/>
            </a:endParaRPr>
          </a:p>
        </p:txBody>
      </p:sp>
      <p:cxnSp>
        <p:nvCxnSpPr>
          <p:cNvPr id="20" name="Straight Connector 19">
            <a:extLst>
              <a:ext uri="{FF2B5EF4-FFF2-40B4-BE49-F238E27FC236}">
                <a16:creationId xmlns:a16="http://schemas.microsoft.com/office/drawing/2014/main" id="{2E5EDE5D-F3C6-8963-B919-745404F8E76D}"/>
              </a:ext>
            </a:extLst>
          </p:cNvPr>
          <p:cNvCxnSpPr>
            <a:cxnSpLocks/>
          </p:cNvCxnSpPr>
          <p:nvPr/>
        </p:nvCxnSpPr>
        <p:spPr>
          <a:xfrm>
            <a:off x="655047" y="2286656"/>
            <a:ext cx="9383282" cy="0"/>
          </a:xfrm>
          <a:prstGeom prst="line">
            <a:avLst/>
          </a:prstGeom>
          <a:ln>
            <a:solidFill>
              <a:srgbClr val="9782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92A759-99A7-C0FB-4DDA-7D61D25DDEE7}"/>
              </a:ext>
            </a:extLst>
          </p:cNvPr>
          <p:cNvCxnSpPr>
            <a:cxnSpLocks/>
          </p:cNvCxnSpPr>
          <p:nvPr/>
        </p:nvCxnSpPr>
        <p:spPr>
          <a:xfrm>
            <a:off x="655047" y="4770322"/>
            <a:ext cx="9383282" cy="0"/>
          </a:xfrm>
          <a:prstGeom prst="line">
            <a:avLst/>
          </a:prstGeom>
          <a:ln>
            <a:solidFill>
              <a:srgbClr val="9782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0B3895-5043-7A6F-4314-BF4AB2A3BA3A}"/>
              </a:ext>
            </a:extLst>
          </p:cNvPr>
          <p:cNvCxnSpPr>
            <a:cxnSpLocks/>
          </p:cNvCxnSpPr>
          <p:nvPr/>
        </p:nvCxnSpPr>
        <p:spPr>
          <a:xfrm>
            <a:off x="655047" y="3713754"/>
            <a:ext cx="9383282" cy="0"/>
          </a:xfrm>
          <a:prstGeom prst="line">
            <a:avLst/>
          </a:prstGeom>
          <a:ln>
            <a:solidFill>
              <a:srgbClr val="9782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6780BFF-6BEE-72F4-BC89-D0A36CB09593}"/>
              </a:ext>
            </a:extLst>
          </p:cNvPr>
          <p:cNvSpPr txBox="1"/>
          <p:nvPr/>
        </p:nvSpPr>
        <p:spPr>
          <a:xfrm>
            <a:off x="590078" y="1496681"/>
            <a:ext cx="1605280" cy="400110"/>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BCACEE"/>
                </a:solidFill>
                <a:effectLst/>
                <a:uLnTx/>
                <a:uFillTx/>
                <a:latin typeface="Open Sans SemiBold"/>
                <a:ea typeface="Open Sans SemiBold"/>
                <a:cs typeface="Open Sans SemiBold"/>
              </a:rPr>
              <a:t>Fast</a:t>
            </a:r>
            <a:endParaRPr lang="en-US" sz="1600" i="0" u="none" strike="noStrike" kern="0" cap="none" spc="0" normalizeH="0" baseline="0" noProof="0">
              <a:ln>
                <a:noFill/>
              </a:ln>
              <a:solidFill>
                <a:srgbClr val="BCACE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4" name="TextBox 23">
            <a:extLst>
              <a:ext uri="{FF2B5EF4-FFF2-40B4-BE49-F238E27FC236}">
                <a16:creationId xmlns:a16="http://schemas.microsoft.com/office/drawing/2014/main" id="{E1B016F1-F318-C85B-B086-3B890E8F8B8A}"/>
              </a:ext>
            </a:extLst>
          </p:cNvPr>
          <p:cNvSpPr txBox="1"/>
          <p:nvPr/>
        </p:nvSpPr>
        <p:spPr>
          <a:xfrm>
            <a:off x="590078" y="2456442"/>
            <a:ext cx="1605280" cy="400110"/>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BCACEE"/>
                </a:solidFill>
                <a:effectLst/>
                <a:uLnTx/>
                <a:uFillTx/>
                <a:latin typeface="Open Sans SemiBold"/>
                <a:ea typeface="Open Sans SemiBold"/>
                <a:cs typeface="Open Sans SemiBold"/>
              </a:rPr>
              <a:t>Modern</a:t>
            </a:r>
            <a:endParaRPr kumimoji="0" lang="en-US" sz="1600" i="0" u="none" strike="noStrike" kern="0" cap="none" spc="0" normalizeH="0" baseline="0" noProof="0">
              <a:ln>
                <a:noFill/>
              </a:ln>
              <a:solidFill>
                <a:srgbClr val="BCACEE"/>
              </a:solidFill>
              <a:effectLst/>
              <a:uLnTx/>
              <a:uFillTx/>
              <a:latin typeface="Open Sans SemiBold"/>
              <a:ea typeface="Open Sans SemiBold"/>
              <a:cs typeface="Open Sans SemiBold"/>
            </a:endParaRPr>
          </a:p>
        </p:txBody>
      </p:sp>
      <p:sp>
        <p:nvSpPr>
          <p:cNvPr id="25" name="TextBox 24">
            <a:extLst>
              <a:ext uri="{FF2B5EF4-FFF2-40B4-BE49-F238E27FC236}">
                <a16:creationId xmlns:a16="http://schemas.microsoft.com/office/drawing/2014/main" id="{C3978DA4-68F1-58D5-D750-824A67EEAD6C}"/>
              </a:ext>
            </a:extLst>
          </p:cNvPr>
          <p:cNvSpPr txBox="1"/>
          <p:nvPr/>
        </p:nvSpPr>
        <p:spPr>
          <a:xfrm>
            <a:off x="590078" y="3880671"/>
            <a:ext cx="1605280" cy="400110"/>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BCACEE"/>
                </a:solidFill>
                <a:effectLst/>
                <a:uLnTx/>
                <a:uFillTx/>
                <a:latin typeface="Open Sans SemiBold"/>
                <a:ea typeface="Open Sans SemiBold"/>
                <a:cs typeface="Open Sans SemiBold"/>
              </a:rPr>
              <a:t>Simple</a:t>
            </a:r>
            <a:endParaRPr kumimoji="0" lang="en-US" sz="1600" i="0" u="none" strike="noStrike" kern="0" cap="none" spc="0" normalizeH="0" baseline="0" noProof="0">
              <a:ln>
                <a:noFill/>
              </a:ln>
              <a:solidFill>
                <a:srgbClr val="BCACEE"/>
              </a:solidFill>
              <a:effectLst/>
              <a:uLnTx/>
              <a:uFillTx/>
              <a:latin typeface="Open Sans SemiBold"/>
              <a:ea typeface="Open Sans SemiBold"/>
              <a:cs typeface="Open Sans SemiBold"/>
            </a:endParaRPr>
          </a:p>
        </p:txBody>
      </p:sp>
      <p:sp>
        <p:nvSpPr>
          <p:cNvPr id="26" name="TextBox 25">
            <a:extLst>
              <a:ext uri="{FF2B5EF4-FFF2-40B4-BE49-F238E27FC236}">
                <a16:creationId xmlns:a16="http://schemas.microsoft.com/office/drawing/2014/main" id="{2A66B36B-93FA-6AA9-FFA4-1C5687D4B6D9}"/>
              </a:ext>
            </a:extLst>
          </p:cNvPr>
          <p:cNvSpPr txBox="1"/>
          <p:nvPr/>
        </p:nvSpPr>
        <p:spPr>
          <a:xfrm>
            <a:off x="590078" y="4939779"/>
            <a:ext cx="1605280" cy="400110"/>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BCACEE"/>
                </a:solidFill>
                <a:effectLst/>
                <a:uLnTx/>
                <a:uFillTx/>
                <a:latin typeface="Open Sans SemiBold"/>
                <a:ea typeface="Open Sans SemiBold"/>
                <a:cs typeface="Open Sans SemiBold"/>
              </a:rPr>
              <a:t>Productive</a:t>
            </a:r>
            <a:endParaRPr kumimoji="0" lang="en-US" sz="1600" i="0" u="none" strike="noStrike" kern="0" cap="none" spc="0" normalizeH="0" baseline="0" noProof="0">
              <a:ln>
                <a:noFill/>
              </a:ln>
              <a:solidFill>
                <a:srgbClr val="BCACEE"/>
              </a:solidFill>
              <a:effectLst/>
              <a:uLnTx/>
              <a:uFillTx/>
              <a:latin typeface="Open Sans SemiBold"/>
              <a:ea typeface="Open Sans SemiBold"/>
              <a:cs typeface="Open Sans SemiBold"/>
            </a:endParaRPr>
          </a:p>
        </p:txBody>
      </p:sp>
    </p:spTree>
    <p:extLst>
      <p:ext uri="{BB962C8B-B14F-4D97-AF65-F5344CB8AC3E}">
        <p14:creationId xmlns:p14="http://schemas.microsoft.com/office/powerpoint/2010/main" val="61406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1E23B1AD-27DD-4B1B-9099-E9554077E9F1}"/>
              </a:ext>
            </a:extLst>
          </p:cNvPr>
          <p:cNvGrpSpPr/>
          <p:nvPr/>
        </p:nvGrpSpPr>
        <p:grpSpPr>
          <a:xfrm>
            <a:off x="510166" y="2295143"/>
            <a:ext cx="3154680" cy="2267712"/>
            <a:chOff x="951470" y="2125361"/>
            <a:chExt cx="2150076" cy="1544596"/>
          </a:xfrm>
        </p:grpSpPr>
        <p:sp>
          <p:nvSpPr>
            <p:cNvPr id="140" name="Rectangle 139">
              <a:extLst>
                <a:ext uri="{FF2B5EF4-FFF2-40B4-BE49-F238E27FC236}">
                  <a16:creationId xmlns:a16="http://schemas.microsoft.com/office/drawing/2014/main" id="{3FCC4AF5-9089-4F2B-BBA7-0F52EA04F9F6}"/>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1" name="Group 140">
              <a:extLst>
                <a:ext uri="{FF2B5EF4-FFF2-40B4-BE49-F238E27FC236}">
                  <a16:creationId xmlns:a16="http://schemas.microsoft.com/office/drawing/2014/main" id="{60CB2538-D6E0-4EBC-97F8-A66D0B9B6EE4}"/>
                </a:ext>
              </a:extLst>
            </p:cNvPr>
            <p:cNvGrpSpPr/>
            <p:nvPr/>
          </p:nvGrpSpPr>
          <p:grpSpPr>
            <a:xfrm>
              <a:off x="951470" y="2125361"/>
              <a:ext cx="2150076" cy="462899"/>
              <a:chOff x="951470" y="2125361"/>
              <a:chExt cx="2150076" cy="462899"/>
            </a:xfrm>
          </p:grpSpPr>
          <p:sp>
            <p:nvSpPr>
              <p:cNvPr id="142" name="Rectangle 141">
                <a:extLst>
                  <a:ext uri="{FF2B5EF4-FFF2-40B4-BE49-F238E27FC236}">
                    <a16:creationId xmlns:a16="http://schemas.microsoft.com/office/drawing/2014/main" id="{4D41DBBF-C258-4BD6-9805-F3F1210A4DBF}"/>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EAD0613-ED28-4D53-A3FB-B28B8AE7D7AC}"/>
                  </a:ext>
                </a:extLst>
              </p:cNvPr>
              <p:cNvGrpSpPr/>
              <p:nvPr/>
            </p:nvGrpSpPr>
            <p:grpSpPr>
              <a:xfrm>
                <a:off x="2937164" y="2125362"/>
                <a:ext cx="164382" cy="164382"/>
                <a:chOff x="2937164" y="2125362"/>
                <a:chExt cx="164382" cy="164382"/>
              </a:xfrm>
            </p:grpSpPr>
            <p:sp>
              <p:nvSpPr>
                <p:cNvPr id="158" name="Rectangle 157">
                  <a:extLst>
                    <a:ext uri="{FF2B5EF4-FFF2-40B4-BE49-F238E27FC236}">
                      <a16:creationId xmlns:a16="http://schemas.microsoft.com/office/drawing/2014/main" id="{21DE8F97-1E16-46FA-ABCF-A1B20B9E8674}"/>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Cross 158">
                  <a:extLst>
                    <a:ext uri="{FF2B5EF4-FFF2-40B4-BE49-F238E27FC236}">
                      <a16:creationId xmlns:a16="http://schemas.microsoft.com/office/drawing/2014/main" id="{E9E62808-0CB6-435B-A3CD-F3D54A4B02AC}"/>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836533F9-4A33-4A80-9567-604D907462BC}"/>
                  </a:ext>
                </a:extLst>
              </p:cNvPr>
              <p:cNvGrpSpPr/>
              <p:nvPr/>
            </p:nvGrpSpPr>
            <p:grpSpPr>
              <a:xfrm>
                <a:off x="2733964" y="2125361"/>
                <a:ext cx="164382" cy="164382"/>
                <a:chOff x="2733964" y="2125361"/>
                <a:chExt cx="164382" cy="164382"/>
              </a:xfrm>
            </p:grpSpPr>
            <p:sp>
              <p:nvSpPr>
                <p:cNvPr id="156" name="Rectangle 155">
                  <a:extLst>
                    <a:ext uri="{FF2B5EF4-FFF2-40B4-BE49-F238E27FC236}">
                      <a16:creationId xmlns:a16="http://schemas.microsoft.com/office/drawing/2014/main" id="{609BB410-4E5B-4D02-9DC0-E86C27C6C902}"/>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Frame 156">
                  <a:extLst>
                    <a:ext uri="{FF2B5EF4-FFF2-40B4-BE49-F238E27FC236}">
                      <a16:creationId xmlns:a16="http://schemas.microsoft.com/office/drawing/2014/main" id="{2369518D-EB3C-4B81-950D-469173C4E180}"/>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75E38990-21AD-4C47-A7DC-1568E5543B34}"/>
                  </a:ext>
                </a:extLst>
              </p:cNvPr>
              <p:cNvGrpSpPr/>
              <p:nvPr/>
            </p:nvGrpSpPr>
            <p:grpSpPr>
              <a:xfrm>
                <a:off x="2525684" y="2125361"/>
                <a:ext cx="164382" cy="164382"/>
                <a:chOff x="2525684" y="2125361"/>
                <a:chExt cx="164382" cy="164382"/>
              </a:xfrm>
            </p:grpSpPr>
            <p:sp>
              <p:nvSpPr>
                <p:cNvPr id="154" name="Rectangle 153">
                  <a:extLst>
                    <a:ext uri="{FF2B5EF4-FFF2-40B4-BE49-F238E27FC236}">
                      <a16:creationId xmlns:a16="http://schemas.microsoft.com/office/drawing/2014/main" id="{3AA18A20-EF16-48E4-89B0-D04049ABA799}"/>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51A9A0A8-47AC-4F52-A92C-2A9E0119533C}"/>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6" name="Group 145">
                <a:extLst>
                  <a:ext uri="{FF2B5EF4-FFF2-40B4-BE49-F238E27FC236}">
                    <a16:creationId xmlns:a16="http://schemas.microsoft.com/office/drawing/2014/main" id="{E1051DA3-76A8-4A20-8F50-05EA9589B331}"/>
                  </a:ext>
                </a:extLst>
              </p:cNvPr>
              <p:cNvGrpSpPr/>
              <p:nvPr/>
            </p:nvGrpSpPr>
            <p:grpSpPr>
              <a:xfrm>
                <a:off x="1028835" y="2330877"/>
                <a:ext cx="2016554" cy="199824"/>
                <a:chOff x="1028835" y="2330877"/>
                <a:chExt cx="2016554" cy="199824"/>
              </a:xfrm>
            </p:grpSpPr>
            <p:sp>
              <p:nvSpPr>
                <p:cNvPr id="147" name="Rectangle 146">
                  <a:extLst>
                    <a:ext uri="{FF2B5EF4-FFF2-40B4-BE49-F238E27FC236}">
                      <a16:creationId xmlns:a16="http://schemas.microsoft.com/office/drawing/2014/main" id="{6FC6440E-4B63-4F8C-8058-301B086CE2E3}"/>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148" name="Isosceles Triangle 147">
                  <a:extLst>
                    <a:ext uri="{FF2B5EF4-FFF2-40B4-BE49-F238E27FC236}">
                      <a16:creationId xmlns:a16="http://schemas.microsoft.com/office/drawing/2014/main" id="{2D45D715-4B9C-4979-BF47-00DD0C95E247}"/>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Isosceles Triangle 148">
                  <a:extLst>
                    <a:ext uri="{FF2B5EF4-FFF2-40B4-BE49-F238E27FC236}">
                      <a16:creationId xmlns:a16="http://schemas.microsoft.com/office/drawing/2014/main" id="{8766E66D-ED4D-4B76-A56F-8F1D2262C231}"/>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a:extLst>
                    <a:ext uri="{FF2B5EF4-FFF2-40B4-BE49-F238E27FC236}">
                      <a16:creationId xmlns:a16="http://schemas.microsoft.com/office/drawing/2014/main" id="{8C3A8048-93EA-495E-B996-A51CC3E89E45}"/>
                    </a:ext>
                  </a:extLst>
                </p:cNvPr>
                <p:cNvGrpSpPr/>
                <p:nvPr/>
              </p:nvGrpSpPr>
              <p:grpSpPr>
                <a:xfrm>
                  <a:off x="2999669" y="2343459"/>
                  <a:ext cx="45720" cy="177841"/>
                  <a:chOff x="2999669" y="2343459"/>
                  <a:chExt cx="45720" cy="177841"/>
                </a:xfrm>
              </p:grpSpPr>
              <p:sp>
                <p:nvSpPr>
                  <p:cNvPr id="151" name="Oval 150">
                    <a:extLst>
                      <a:ext uri="{FF2B5EF4-FFF2-40B4-BE49-F238E27FC236}">
                        <a16:creationId xmlns:a16="http://schemas.microsoft.com/office/drawing/2014/main" id="{B85C726A-9AA6-425D-BE41-78DAF53D30AC}"/>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Oval 151">
                    <a:extLst>
                      <a:ext uri="{FF2B5EF4-FFF2-40B4-BE49-F238E27FC236}">
                        <a16:creationId xmlns:a16="http://schemas.microsoft.com/office/drawing/2014/main" id="{789F7A0B-47BA-4D67-9C04-678166FA28B5}"/>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a:extLst>
                      <a:ext uri="{FF2B5EF4-FFF2-40B4-BE49-F238E27FC236}">
                        <a16:creationId xmlns:a16="http://schemas.microsoft.com/office/drawing/2014/main" id="{C4639BCC-A94F-488F-82C1-33C33D94761D}"/>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4" name="Group 13">
            <a:extLst>
              <a:ext uri="{FF2B5EF4-FFF2-40B4-BE49-F238E27FC236}">
                <a16:creationId xmlns:a16="http://schemas.microsoft.com/office/drawing/2014/main" id="{D6C08F78-D72F-491F-93C7-8602E6F193AD}"/>
              </a:ext>
            </a:extLst>
          </p:cNvPr>
          <p:cNvGrpSpPr/>
          <p:nvPr/>
        </p:nvGrpSpPr>
        <p:grpSpPr>
          <a:xfrm>
            <a:off x="1360371" y="3020983"/>
            <a:ext cx="1442545" cy="1449008"/>
            <a:chOff x="1360371" y="3020983"/>
            <a:chExt cx="1442545" cy="1449008"/>
          </a:xfrm>
        </p:grpSpPr>
        <p:pic>
          <p:nvPicPr>
            <p:cNvPr id="139" name="Picture 138" descr="A picture containing vector graphics&#10;&#10;Description automatically generated">
              <a:extLst>
                <a:ext uri="{FF2B5EF4-FFF2-40B4-BE49-F238E27FC236}">
                  <a16:creationId xmlns:a16="http://schemas.microsoft.com/office/drawing/2014/main" id="{6D7B8052-C7AE-45C3-9232-86186DA4CDC9}"/>
                </a:ext>
              </a:extLst>
            </p:cNvPr>
            <p:cNvPicPr>
              <a:picLocks noChangeAspect="1"/>
            </p:cNvPicPr>
            <p:nvPr/>
          </p:nvPicPr>
          <p:blipFill>
            <a:blip r:embed="rId3"/>
            <a:stretch>
              <a:fillRect/>
            </a:stretch>
          </p:blipFill>
          <p:spPr>
            <a:xfrm>
              <a:off x="1551364" y="3020983"/>
              <a:ext cx="1109208" cy="1109208"/>
            </a:xfrm>
            <a:prstGeom prst="rect">
              <a:avLst/>
            </a:prstGeom>
          </p:spPr>
        </p:pic>
        <p:grpSp>
          <p:nvGrpSpPr>
            <p:cNvPr id="131" name="Group 130">
              <a:extLst>
                <a:ext uri="{FF2B5EF4-FFF2-40B4-BE49-F238E27FC236}">
                  <a16:creationId xmlns:a16="http://schemas.microsoft.com/office/drawing/2014/main" id="{2C2ABD08-B8C2-4930-A1BC-1DE5F590EF51}"/>
                </a:ext>
              </a:extLst>
            </p:cNvPr>
            <p:cNvGrpSpPr/>
            <p:nvPr/>
          </p:nvGrpSpPr>
          <p:grpSpPr>
            <a:xfrm>
              <a:off x="1360371" y="4130800"/>
              <a:ext cx="1442545" cy="339191"/>
              <a:chOff x="1245226" y="4937621"/>
              <a:chExt cx="1442545" cy="339191"/>
            </a:xfrm>
          </p:grpSpPr>
          <p:sp>
            <p:nvSpPr>
              <p:cNvPr id="132" name="Freeform: Shape 131">
                <a:extLst>
                  <a:ext uri="{FF2B5EF4-FFF2-40B4-BE49-F238E27FC236}">
                    <a16:creationId xmlns:a16="http://schemas.microsoft.com/office/drawing/2014/main" id="{0FE5A07C-CB02-48AC-9913-59CA897599E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3" name="Freeform: Shape 132">
                <a:extLst>
                  <a:ext uri="{FF2B5EF4-FFF2-40B4-BE49-F238E27FC236}">
                    <a16:creationId xmlns:a16="http://schemas.microsoft.com/office/drawing/2014/main" id="{140E5D0A-86DC-467C-A300-51E3E0F4F6C5}"/>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4" name="Freeform: Shape 133">
                <a:extLst>
                  <a:ext uri="{FF2B5EF4-FFF2-40B4-BE49-F238E27FC236}">
                    <a16:creationId xmlns:a16="http://schemas.microsoft.com/office/drawing/2014/main" id="{2E2A7D82-E933-42C7-88B3-9D14AB604992}"/>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35" name="Freeform: Shape 134">
                <a:extLst>
                  <a:ext uri="{FF2B5EF4-FFF2-40B4-BE49-F238E27FC236}">
                    <a16:creationId xmlns:a16="http://schemas.microsoft.com/office/drawing/2014/main" id="{58393E33-6C92-4730-8CB5-A0C2F6E4177A}"/>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6" name="Freeform: Shape 135">
                <a:extLst>
                  <a:ext uri="{FF2B5EF4-FFF2-40B4-BE49-F238E27FC236}">
                    <a16:creationId xmlns:a16="http://schemas.microsoft.com/office/drawing/2014/main" id="{C3CDA26C-0B81-4139-A218-45F79B0B4645}"/>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7" name="Freeform: Shape 136">
                <a:extLst>
                  <a:ext uri="{FF2B5EF4-FFF2-40B4-BE49-F238E27FC236}">
                    <a16:creationId xmlns:a16="http://schemas.microsoft.com/office/drawing/2014/main" id="{BFB95AF2-B3F7-4A36-BBE5-A8C0FEC8E4BD}"/>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8" name="Group 7">
            <a:extLst>
              <a:ext uri="{FF2B5EF4-FFF2-40B4-BE49-F238E27FC236}">
                <a16:creationId xmlns:a16="http://schemas.microsoft.com/office/drawing/2014/main" id="{D2327268-B806-418B-B684-BD5E1B35C829}"/>
              </a:ext>
            </a:extLst>
          </p:cNvPr>
          <p:cNvGrpSpPr/>
          <p:nvPr/>
        </p:nvGrpSpPr>
        <p:grpSpPr>
          <a:xfrm>
            <a:off x="4057095" y="1695438"/>
            <a:ext cx="4049697" cy="3561998"/>
            <a:chOff x="4057095" y="1400798"/>
            <a:chExt cx="4049697" cy="3561998"/>
          </a:xfrm>
        </p:grpSpPr>
        <p:cxnSp>
          <p:nvCxnSpPr>
            <p:cNvPr id="3" name="Straight Connector 2">
              <a:extLst>
                <a:ext uri="{FF2B5EF4-FFF2-40B4-BE49-F238E27FC236}">
                  <a16:creationId xmlns:a16="http://schemas.microsoft.com/office/drawing/2014/main" id="{81FBA772-A26D-4C81-B2E3-31C60B5904B2}"/>
                </a:ext>
              </a:extLst>
            </p:cNvPr>
            <p:cNvCxnSpPr/>
            <p:nvPr/>
          </p:nvCxnSpPr>
          <p:spPr>
            <a:xfrm>
              <a:off x="4057095" y="1400798"/>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F0F933B-4670-4341-A214-F95B08C6EEFC}"/>
                </a:ext>
              </a:extLst>
            </p:cNvPr>
            <p:cNvCxnSpPr/>
            <p:nvPr/>
          </p:nvCxnSpPr>
          <p:spPr>
            <a:xfrm>
              <a:off x="8106792" y="1447239"/>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672B247-F4CA-4565-A309-104F69025E10}"/>
              </a:ext>
            </a:extLst>
          </p:cNvPr>
          <p:cNvSpPr txBox="1"/>
          <p:nvPr/>
        </p:nvSpPr>
        <p:spPr>
          <a:xfrm>
            <a:off x="1557713" y="1299688"/>
            <a:ext cx="104034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Client</a:t>
            </a:r>
          </a:p>
        </p:txBody>
      </p:sp>
      <p:sp>
        <p:nvSpPr>
          <p:cNvPr id="105" name="TextBox 104">
            <a:extLst>
              <a:ext uri="{FF2B5EF4-FFF2-40B4-BE49-F238E27FC236}">
                <a16:creationId xmlns:a16="http://schemas.microsoft.com/office/drawing/2014/main" id="{B5D80340-12DE-4C89-8BFA-A0FF20ABAF1D}"/>
              </a:ext>
            </a:extLst>
          </p:cNvPr>
          <p:cNvSpPr txBox="1"/>
          <p:nvPr/>
        </p:nvSpPr>
        <p:spPr>
          <a:xfrm>
            <a:off x="5388819" y="1256049"/>
            <a:ext cx="163608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Frontend</a:t>
            </a:r>
          </a:p>
        </p:txBody>
      </p:sp>
      <p:sp>
        <p:nvSpPr>
          <p:cNvPr id="108" name="TextBox 107">
            <a:extLst>
              <a:ext uri="{FF2B5EF4-FFF2-40B4-BE49-F238E27FC236}">
                <a16:creationId xmlns:a16="http://schemas.microsoft.com/office/drawing/2014/main" id="{EA80FAEF-3CC8-4CE6-B109-E16D3A946ECA}"/>
              </a:ext>
            </a:extLst>
          </p:cNvPr>
          <p:cNvSpPr txBox="1"/>
          <p:nvPr/>
        </p:nvSpPr>
        <p:spPr>
          <a:xfrm>
            <a:off x="9205409" y="1308744"/>
            <a:ext cx="1517851"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Backend</a:t>
            </a:r>
          </a:p>
        </p:txBody>
      </p:sp>
      <p:sp>
        <p:nvSpPr>
          <p:cNvPr id="5" name="TextBox 4">
            <a:extLst>
              <a:ext uri="{FF2B5EF4-FFF2-40B4-BE49-F238E27FC236}">
                <a16:creationId xmlns:a16="http://schemas.microsoft.com/office/drawing/2014/main" id="{F3CBA25F-0DA5-4EE1-96FC-4D27C2B4EAB2}"/>
              </a:ext>
            </a:extLst>
          </p:cNvPr>
          <p:cNvSpPr txBox="1"/>
          <p:nvPr/>
        </p:nvSpPr>
        <p:spPr>
          <a:xfrm>
            <a:off x="629925" y="5022267"/>
            <a:ext cx="2807587"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Blazor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Components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SPA (JavaScript)</a:t>
            </a:r>
          </a:p>
        </p:txBody>
      </p:sp>
      <p:sp>
        <p:nvSpPr>
          <p:cNvPr id="109" name="TextBox 108">
            <a:extLst>
              <a:ext uri="{FF2B5EF4-FFF2-40B4-BE49-F238E27FC236}">
                <a16:creationId xmlns:a16="http://schemas.microsoft.com/office/drawing/2014/main" id="{ED2A299E-C89A-4CFF-8723-3284C37F2763}"/>
              </a:ext>
            </a:extLst>
          </p:cNvPr>
          <p:cNvSpPr txBox="1"/>
          <p:nvPr/>
        </p:nvSpPr>
        <p:spPr>
          <a:xfrm>
            <a:off x="4692206" y="5022267"/>
            <a:ext cx="2807587"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MVC / Razor Pages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Web APIs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SignalR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Security &amp; identity</a:t>
            </a:r>
          </a:p>
        </p:txBody>
      </p:sp>
      <p:sp>
        <p:nvSpPr>
          <p:cNvPr id="110" name="TextBox 109">
            <a:extLst>
              <a:ext uri="{FF2B5EF4-FFF2-40B4-BE49-F238E27FC236}">
                <a16:creationId xmlns:a16="http://schemas.microsoft.com/office/drawing/2014/main" id="{50D29213-F78C-4729-A066-FEDE779B037B}"/>
              </a:ext>
            </a:extLst>
          </p:cNvPr>
          <p:cNvSpPr txBox="1"/>
          <p:nvPr/>
        </p:nvSpPr>
        <p:spPr>
          <a:xfrm>
            <a:off x="8825382" y="5022266"/>
            <a:ext cx="280758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Worker services</a:t>
            </a:r>
          </a:p>
          <a:p>
            <a:pPr marL="342900" indent="-342900" algn="l">
              <a:buFont typeface="Arial" panose="020B0604020202020204" pitchFamily="34" charset="0"/>
              <a:buChar char="•"/>
            </a:pPr>
            <a:r>
              <a:rPr lang="en-US" sz="2000" dirty="0" err="1">
                <a:gradFill>
                  <a:gsLst>
                    <a:gs pos="2917">
                      <a:schemeClr val="tx1"/>
                    </a:gs>
                    <a:gs pos="30000">
                      <a:schemeClr val="tx1"/>
                    </a:gs>
                  </a:gsLst>
                  <a:lin ang="5400000" scaled="0"/>
                </a:gradFill>
              </a:rPr>
              <a:t>gRPC</a:t>
            </a:r>
            <a:endParaRPr lang="en-US" sz="2000" dirty="0">
              <a:gradFill>
                <a:gsLst>
                  <a:gs pos="2917">
                    <a:schemeClr val="tx1"/>
                  </a:gs>
                  <a:gs pos="30000">
                    <a:schemeClr val="tx1"/>
                  </a:gs>
                </a:gsLst>
                <a:lin ang="5400000" scaled="0"/>
              </a:gradFill>
            </a:endParaRPr>
          </a:p>
        </p:txBody>
      </p:sp>
      <p:sp>
        <p:nvSpPr>
          <p:cNvPr id="9" name="Title 8">
            <a:extLst>
              <a:ext uri="{FF2B5EF4-FFF2-40B4-BE49-F238E27FC236}">
                <a16:creationId xmlns:a16="http://schemas.microsoft.com/office/drawing/2014/main" id="{F1CE9F18-B8B6-40E0-B924-6E27BD7E1D8E}"/>
              </a:ext>
            </a:extLst>
          </p:cNvPr>
          <p:cNvSpPr>
            <a:spLocks noGrp="1"/>
          </p:cNvSpPr>
          <p:nvPr>
            <p:ph type="title"/>
          </p:nvPr>
        </p:nvSpPr>
        <p:spPr/>
        <p:txBody>
          <a:bodyPr/>
          <a:lstStyle/>
          <a:p>
            <a:r>
              <a:rPr lang="en-US" dirty="0"/>
              <a:t>ASP.NET Core: A full stack solution</a:t>
            </a:r>
          </a:p>
        </p:txBody>
      </p:sp>
      <p:grpSp>
        <p:nvGrpSpPr>
          <p:cNvPr id="119" name="Group 118">
            <a:extLst>
              <a:ext uri="{FF2B5EF4-FFF2-40B4-BE49-F238E27FC236}">
                <a16:creationId xmlns:a16="http://schemas.microsoft.com/office/drawing/2014/main" id="{1AF4B6D6-D55F-4DF5-A0BE-48183E20B713}"/>
              </a:ext>
            </a:extLst>
          </p:cNvPr>
          <p:cNvGrpSpPr/>
          <p:nvPr/>
        </p:nvGrpSpPr>
        <p:grpSpPr>
          <a:xfrm>
            <a:off x="4176203" y="1439953"/>
            <a:ext cx="3829965" cy="3978093"/>
            <a:chOff x="4051987" y="2133024"/>
            <a:chExt cx="3829965" cy="3978093"/>
          </a:xfrm>
        </p:grpSpPr>
        <p:pic>
          <p:nvPicPr>
            <p:cNvPr id="120" name="Graphic 119" descr="Cloud">
              <a:extLst>
                <a:ext uri="{FF2B5EF4-FFF2-40B4-BE49-F238E27FC236}">
                  <a16:creationId xmlns:a16="http://schemas.microsoft.com/office/drawing/2014/main" id="{BBFF8D4D-F7A9-4ECE-BE7D-C91EF83C5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21" name="TextBox 120">
              <a:extLst>
                <a:ext uri="{FF2B5EF4-FFF2-40B4-BE49-F238E27FC236}">
                  <a16:creationId xmlns:a16="http://schemas.microsoft.com/office/drawing/2014/main" id="{A3E86974-3D16-46E6-8F4E-292F85B5CD7D}"/>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grpSp>
        <p:nvGrpSpPr>
          <p:cNvPr id="15" name="Group 14">
            <a:extLst>
              <a:ext uri="{FF2B5EF4-FFF2-40B4-BE49-F238E27FC236}">
                <a16:creationId xmlns:a16="http://schemas.microsoft.com/office/drawing/2014/main" id="{949624ED-8949-4BCC-B681-6B0B7FE583AD}"/>
              </a:ext>
            </a:extLst>
          </p:cNvPr>
          <p:cNvGrpSpPr/>
          <p:nvPr/>
        </p:nvGrpSpPr>
        <p:grpSpPr>
          <a:xfrm>
            <a:off x="8367441" y="2847161"/>
            <a:ext cx="3528254" cy="946162"/>
            <a:chOff x="8367441" y="2847161"/>
            <a:chExt cx="3528254" cy="946162"/>
          </a:xfrm>
        </p:grpSpPr>
        <p:sp>
          <p:nvSpPr>
            <p:cNvPr id="2" name="TextBox 1">
              <a:extLst>
                <a:ext uri="{FF2B5EF4-FFF2-40B4-BE49-F238E27FC236}">
                  <a16:creationId xmlns:a16="http://schemas.microsoft.com/office/drawing/2014/main" id="{67B36AB5-6B7A-41FC-901D-A9500BCC0FEB}"/>
                </a:ext>
              </a:extLst>
            </p:cNvPr>
            <p:cNvSpPr txBox="1"/>
            <p:nvPr/>
          </p:nvSpPr>
          <p:spPr>
            <a:xfrm>
              <a:off x="8521612" y="2890246"/>
              <a:ext cx="607539" cy="307777"/>
            </a:xfrm>
            <a:prstGeom prst="rect">
              <a:avLst/>
            </a:prstGeom>
            <a:noFill/>
          </p:spPr>
          <p:txBody>
            <a:bodyPr wrap="none" lIns="0" tIns="0" rIns="0" bIns="0" rtlCol="0">
              <a:spAutoFit/>
            </a:bodyPr>
            <a:lstStyle/>
            <a:p>
              <a:pPr algn="l"/>
              <a:r>
                <a:rPr lang="en-US" sz="2000" dirty="0" err="1">
                  <a:solidFill>
                    <a:schemeClr val="bg2">
                      <a:lumMod val="40000"/>
                      <a:lumOff val="60000"/>
                    </a:schemeClr>
                  </a:solidFill>
                </a:rPr>
                <a:t>gRPC</a:t>
              </a:r>
              <a:endParaRPr lang="en-US" sz="2000" dirty="0">
                <a:solidFill>
                  <a:schemeClr val="bg2">
                    <a:lumMod val="40000"/>
                    <a:lumOff val="60000"/>
                  </a:schemeClr>
                </a:solidFill>
              </a:endParaRPr>
            </a:p>
          </p:txBody>
        </p:sp>
        <p:grpSp>
          <p:nvGrpSpPr>
            <p:cNvPr id="160" name="Group 159">
              <a:extLst>
                <a:ext uri="{FF2B5EF4-FFF2-40B4-BE49-F238E27FC236}">
                  <a16:creationId xmlns:a16="http://schemas.microsoft.com/office/drawing/2014/main" id="{3ABC561C-7952-489A-AE23-3ADA3380E96F}"/>
                </a:ext>
              </a:extLst>
            </p:cNvPr>
            <p:cNvGrpSpPr/>
            <p:nvPr/>
          </p:nvGrpSpPr>
          <p:grpSpPr>
            <a:xfrm>
              <a:off x="9206160" y="2847161"/>
              <a:ext cx="1663469" cy="946162"/>
              <a:chOff x="9265021" y="2019508"/>
              <a:chExt cx="1663469" cy="946162"/>
            </a:xfrm>
            <a:solidFill>
              <a:schemeClr val="bg1"/>
            </a:solidFill>
          </p:grpSpPr>
          <p:sp>
            <p:nvSpPr>
              <p:cNvPr id="161" name="Rectangle: Rounded Corners 160">
                <a:extLst>
                  <a:ext uri="{FF2B5EF4-FFF2-40B4-BE49-F238E27FC236}">
                    <a16:creationId xmlns:a16="http://schemas.microsoft.com/office/drawing/2014/main" id="{7AA7454D-52DF-46E0-8281-8B016095064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08146D3A-3CBC-4A11-A46A-E89662EB5E5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Rounded Corners 162">
                <a:extLst>
                  <a:ext uri="{FF2B5EF4-FFF2-40B4-BE49-F238E27FC236}">
                    <a16:creationId xmlns:a16="http://schemas.microsoft.com/office/drawing/2014/main" id="{9ED09733-3E31-4F05-A0F2-273CB5D68F5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pic>
          <p:nvPicPr>
            <p:cNvPr id="115" name="Graphic 114" descr="Line Arrow: Clockwise curve">
              <a:extLst>
                <a:ext uri="{FF2B5EF4-FFF2-40B4-BE49-F238E27FC236}">
                  <a16:creationId xmlns:a16="http://schemas.microsoft.com/office/drawing/2014/main" id="{4C630F29-EE1E-4CDF-9156-8C11759403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8584627" y="2830351"/>
              <a:ext cx="682447" cy="1116820"/>
            </a:xfrm>
            <a:prstGeom prst="rect">
              <a:avLst/>
            </a:prstGeom>
            <a:effectLst/>
          </p:spPr>
        </p:pic>
        <p:pic>
          <p:nvPicPr>
            <p:cNvPr id="164" name="Graphic 163" descr="Line Arrow: Clockwise curve">
              <a:extLst>
                <a:ext uri="{FF2B5EF4-FFF2-40B4-BE49-F238E27FC236}">
                  <a16:creationId xmlns:a16="http://schemas.microsoft.com/office/drawing/2014/main" id="{6AFC32F6-9244-473F-8D69-CFB607214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10996061" y="2838878"/>
              <a:ext cx="682447" cy="1116820"/>
            </a:xfrm>
            <a:prstGeom prst="rect">
              <a:avLst/>
            </a:prstGeom>
            <a:effectLst/>
          </p:spPr>
        </p:pic>
        <p:sp>
          <p:nvSpPr>
            <p:cNvPr id="165" name="TextBox 164">
              <a:extLst>
                <a:ext uri="{FF2B5EF4-FFF2-40B4-BE49-F238E27FC236}">
                  <a16:creationId xmlns:a16="http://schemas.microsoft.com/office/drawing/2014/main" id="{843EB82E-BF10-4FDD-83C3-175CD69543F2}"/>
                </a:ext>
              </a:extLst>
            </p:cNvPr>
            <p:cNvSpPr txBox="1"/>
            <p:nvPr/>
          </p:nvSpPr>
          <p:spPr>
            <a:xfrm>
              <a:off x="10968703" y="2890246"/>
              <a:ext cx="607539" cy="307777"/>
            </a:xfrm>
            <a:prstGeom prst="rect">
              <a:avLst/>
            </a:prstGeom>
            <a:noFill/>
          </p:spPr>
          <p:txBody>
            <a:bodyPr wrap="none" lIns="0" tIns="0" rIns="0" bIns="0" rtlCol="0">
              <a:spAutoFit/>
            </a:bodyPr>
            <a:lstStyle/>
            <a:p>
              <a:pPr algn="l"/>
              <a:r>
                <a:rPr lang="en-US" sz="2000" dirty="0" err="1">
                  <a:solidFill>
                    <a:schemeClr val="bg2">
                      <a:lumMod val="40000"/>
                      <a:lumOff val="60000"/>
                    </a:schemeClr>
                  </a:solidFill>
                </a:rPr>
                <a:t>gRPC</a:t>
              </a:r>
              <a:endParaRPr lang="en-US" sz="2000" dirty="0">
                <a:solidFill>
                  <a:schemeClr val="bg2">
                    <a:lumMod val="40000"/>
                    <a:lumOff val="60000"/>
                  </a:schemeClr>
                </a:solidFill>
              </a:endParaRPr>
            </a:p>
          </p:txBody>
        </p:sp>
      </p:grpSp>
    </p:spTree>
    <p:extLst>
      <p:ext uri="{BB962C8B-B14F-4D97-AF65-F5344CB8AC3E}">
        <p14:creationId xmlns:p14="http://schemas.microsoft.com/office/powerpoint/2010/main" val="413285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9">
                                            <p:txEl>
                                              <p:pRg st="0" end="0"/>
                                            </p:txEl>
                                          </p:spTgt>
                                        </p:tgtEl>
                                        <p:attrNameLst>
                                          <p:attrName>style.visibility</p:attrName>
                                        </p:attrNameLst>
                                      </p:cBhvr>
                                      <p:to>
                                        <p:strVal val="visible"/>
                                      </p:to>
                                    </p:set>
                                    <p:animEffect transition="in" filter="fade">
                                      <p:cBhvr>
                                        <p:cTn id="14" dur="500"/>
                                        <p:tgtEl>
                                          <p:spTgt spid="109">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9">
                                            <p:txEl>
                                              <p:pRg st="1" end="1"/>
                                            </p:txEl>
                                          </p:spTgt>
                                        </p:tgtEl>
                                        <p:attrNameLst>
                                          <p:attrName>style.visibility</p:attrName>
                                        </p:attrNameLst>
                                      </p:cBhvr>
                                      <p:to>
                                        <p:strVal val="visible"/>
                                      </p:to>
                                    </p:set>
                                    <p:animEffect transition="in" filter="fade">
                                      <p:cBhvr>
                                        <p:cTn id="18" dur="500"/>
                                        <p:tgtEl>
                                          <p:spTgt spid="109">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9">
                                            <p:txEl>
                                              <p:pRg st="2" end="2"/>
                                            </p:txEl>
                                          </p:spTgt>
                                        </p:tgtEl>
                                        <p:attrNameLst>
                                          <p:attrName>style.visibility</p:attrName>
                                        </p:attrNameLst>
                                      </p:cBhvr>
                                      <p:to>
                                        <p:strVal val="visible"/>
                                      </p:to>
                                    </p:set>
                                    <p:animEffect transition="in" filter="fade">
                                      <p:cBhvr>
                                        <p:cTn id="22" dur="500"/>
                                        <p:tgtEl>
                                          <p:spTgt spid="109">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09">
                                            <p:txEl>
                                              <p:pRg st="3" end="3"/>
                                            </p:txEl>
                                          </p:spTgt>
                                        </p:tgtEl>
                                        <p:attrNameLst>
                                          <p:attrName>style.visibility</p:attrName>
                                        </p:attrNameLst>
                                      </p:cBhvr>
                                      <p:to>
                                        <p:strVal val="visible"/>
                                      </p:to>
                                    </p:set>
                                    <p:animEffect transition="in" filter="fade">
                                      <p:cBhvr>
                                        <p:cTn id="26" dur="500"/>
                                        <p:tgtEl>
                                          <p:spTgt spid="10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500"/>
                                        <p:tgtEl>
                                          <p:spTgt spid="13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fade">
                                      <p:cBhvr>
                                        <p:cTn id="38" dur="500"/>
                                        <p:tgtEl>
                                          <p:spTgt spid="5">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fade">
                                      <p:cBhvr>
                                        <p:cTn id="46" dur="500"/>
                                        <p:tgtEl>
                                          <p:spTgt spid="5">
                                            <p:txEl>
                                              <p:pRg st="2" end="2"/>
                                            </p:txEl>
                                          </p:spTgt>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10">
                                            <p:txEl>
                                              <p:pRg st="0" end="0"/>
                                            </p:txEl>
                                          </p:spTgt>
                                        </p:tgtEl>
                                        <p:attrNameLst>
                                          <p:attrName>style.visibility</p:attrName>
                                        </p:attrNameLst>
                                      </p:cBhvr>
                                      <p:to>
                                        <p:strVal val="visible"/>
                                      </p:to>
                                    </p:set>
                                    <p:animEffect transition="in" filter="fade">
                                      <p:cBhvr>
                                        <p:cTn id="62" dur="500"/>
                                        <p:tgtEl>
                                          <p:spTgt spid="110">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0">
                                            <p:txEl>
                                              <p:pRg st="1" end="1"/>
                                            </p:txEl>
                                          </p:spTgt>
                                        </p:tgtEl>
                                        <p:attrNameLst>
                                          <p:attrName>style.visibility</p:attrName>
                                        </p:attrNameLst>
                                      </p:cBhvr>
                                      <p:to>
                                        <p:strVal val="visible"/>
                                      </p:to>
                                    </p:set>
                                    <p:animEffect transition="in" filter="fade">
                                      <p:cBhvr>
                                        <p:cTn id="66" dur="500"/>
                                        <p:tgtEl>
                                          <p:spTgt spid="1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5" grpId="0"/>
      <p:bldP spid="108" grpId="0"/>
      <p:bldP spid="5" grpId="0" uiExpand="1" build="p"/>
      <p:bldP spid="109" grpId="0" uiExpand="1" build="p"/>
      <p:bldP spid="110"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Tree>
    <p:extLst>
      <p:ext uri="{BB962C8B-B14F-4D97-AF65-F5344CB8AC3E}">
        <p14:creationId xmlns:p14="http://schemas.microsoft.com/office/powerpoint/2010/main" val="17531818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p:nvPr>
        </p:nvSpPr>
        <p:spPr>
          <a:xfrm>
            <a:off x="588263" y="457200"/>
            <a:ext cx="11018520" cy="492443"/>
          </a:xfrm>
        </p:spPr>
        <p:txBody>
          <a:bodyPr/>
          <a:lstStyle/>
          <a:p>
            <a:r>
              <a:rPr lang="en-US" sz="3200" dirty="0"/>
              <a:t>Build your own pizza store UI with Blazor</a:t>
            </a:r>
            <a:endParaRPr lang="en-US" dirty="0"/>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836936"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hlinkClick r:id="rId3"/>
              </a:rPr>
              <a:t>https://aka.ms/blazorworkshop</a:t>
            </a:r>
            <a:r>
              <a:rPr lang="en-US" sz="3600" dirty="0">
                <a:gradFill>
                  <a:gsLst>
                    <a:gs pos="2917">
                      <a:schemeClr val="tx1"/>
                    </a:gs>
                    <a:gs pos="30000">
                      <a:schemeClr val="tx1"/>
                    </a:gs>
                  </a:gsLst>
                  <a:lin ang="5400000" scaled="0"/>
                </a:gra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8F6-4A7D-4D3F-A951-86D0ED8D2A93}"/>
              </a:ext>
            </a:extLst>
          </p:cNvPr>
          <p:cNvSpPr>
            <a:spLocks noGrp="1"/>
          </p:cNvSpPr>
          <p:nvPr>
            <p:ph type="title"/>
          </p:nvPr>
        </p:nvSpPr>
        <p:spPr/>
        <p:txBody>
          <a:bodyPr/>
          <a:lstStyle/>
          <a:p>
            <a:r>
              <a:rPr lang="en-US" dirty="0"/>
              <a:t>Pages &amp; Views with Components</a:t>
            </a:r>
          </a:p>
        </p:txBody>
      </p:sp>
      <p:grpSp>
        <p:nvGrpSpPr>
          <p:cNvPr id="8" name="Group 7">
            <a:extLst>
              <a:ext uri="{FF2B5EF4-FFF2-40B4-BE49-F238E27FC236}">
                <a16:creationId xmlns:a16="http://schemas.microsoft.com/office/drawing/2014/main" id="{19F6B765-565B-496B-BABC-ACC41B5EA147}"/>
              </a:ext>
            </a:extLst>
          </p:cNvPr>
          <p:cNvGrpSpPr/>
          <p:nvPr/>
        </p:nvGrpSpPr>
        <p:grpSpPr>
          <a:xfrm>
            <a:off x="7475785" y="2710807"/>
            <a:ext cx="1950483" cy="3364279"/>
            <a:chOff x="7698994" y="1757819"/>
            <a:chExt cx="1950483" cy="3364279"/>
          </a:xfrm>
        </p:grpSpPr>
        <p:grpSp>
          <p:nvGrpSpPr>
            <p:cNvPr id="9" name="Group 8">
              <a:extLst>
                <a:ext uri="{FF2B5EF4-FFF2-40B4-BE49-F238E27FC236}">
                  <a16:creationId xmlns:a16="http://schemas.microsoft.com/office/drawing/2014/main" id="{87BCD390-2764-4125-90C7-DB808687D960}"/>
                </a:ext>
              </a:extLst>
            </p:cNvPr>
            <p:cNvGrpSpPr/>
            <p:nvPr/>
          </p:nvGrpSpPr>
          <p:grpSpPr>
            <a:xfrm>
              <a:off x="7698994" y="1757819"/>
              <a:ext cx="1950483" cy="3364279"/>
              <a:chOff x="6763968" y="1188192"/>
              <a:chExt cx="3257666" cy="4202149"/>
            </a:xfrm>
          </p:grpSpPr>
          <p:sp>
            <p:nvSpPr>
              <p:cNvPr id="11" name="Rectangle 10">
                <a:extLst>
                  <a:ext uri="{FF2B5EF4-FFF2-40B4-BE49-F238E27FC236}">
                    <a16:creationId xmlns:a16="http://schemas.microsoft.com/office/drawing/2014/main" id="{6D2E54F6-E0E9-4C8B-92E7-840AF26D3761}"/>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E29656AB-0F0E-4AF8-BAB5-0401081F5837}"/>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3" name="Rectangle 12">
                <a:extLst>
                  <a:ext uri="{FF2B5EF4-FFF2-40B4-BE49-F238E27FC236}">
                    <a16:creationId xmlns:a16="http://schemas.microsoft.com/office/drawing/2014/main" id="{FDFEB333-8CFE-4022-A423-AFBBCF41225E}"/>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4" name="Rectangle 13">
                <a:extLst>
                  <a:ext uri="{FF2B5EF4-FFF2-40B4-BE49-F238E27FC236}">
                    <a16:creationId xmlns:a16="http://schemas.microsoft.com/office/drawing/2014/main" id="{1C48D6B0-549D-4FBE-87CD-A4095D80E22F}"/>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5" name="Rectangle 14">
                <a:extLst>
                  <a:ext uri="{FF2B5EF4-FFF2-40B4-BE49-F238E27FC236}">
                    <a16:creationId xmlns:a16="http://schemas.microsoft.com/office/drawing/2014/main" id="{0F7536C7-1E3B-41F5-B64A-5410262F89B1}"/>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6" name="Rectangle 15">
                <a:extLst>
                  <a:ext uri="{FF2B5EF4-FFF2-40B4-BE49-F238E27FC236}">
                    <a16:creationId xmlns:a16="http://schemas.microsoft.com/office/drawing/2014/main" id="{6635F7C0-FB7D-4609-9EC4-31905C54E1AD}"/>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7" name="Isosceles Triangle 16">
                <a:extLst>
                  <a:ext uri="{FF2B5EF4-FFF2-40B4-BE49-F238E27FC236}">
                    <a16:creationId xmlns:a16="http://schemas.microsoft.com/office/drawing/2014/main" id="{1EEED405-9BA3-4F2B-AA9F-F60B453817A6}"/>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8" name="Straight Connector 17">
                <a:extLst>
                  <a:ext uri="{FF2B5EF4-FFF2-40B4-BE49-F238E27FC236}">
                    <a16:creationId xmlns:a16="http://schemas.microsoft.com/office/drawing/2014/main" id="{EAA5A58F-F41B-4C62-B3B2-1859C3AB6690}"/>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9" name="Straight Connector 18">
                <a:extLst>
                  <a:ext uri="{FF2B5EF4-FFF2-40B4-BE49-F238E27FC236}">
                    <a16:creationId xmlns:a16="http://schemas.microsoft.com/office/drawing/2014/main" id="{AD710164-822C-4BF5-AEB9-DC59D6B3E68C}"/>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20" name="Straight Connector 19">
                <a:extLst>
                  <a:ext uri="{FF2B5EF4-FFF2-40B4-BE49-F238E27FC236}">
                    <a16:creationId xmlns:a16="http://schemas.microsoft.com/office/drawing/2014/main" id="{ACC6442B-73EB-4607-9A71-D71BDF0F679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21" name="Group 20">
                <a:extLst>
                  <a:ext uri="{FF2B5EF4-FFF2-40B4-BE49-F238E27FC236}">
                    <a16:creationId xmlns:a16="http://schemas.microsoft.com/office/drawing/2014/main" id="{237AAC2E-C679-443E-B2AA-EC1B9A0D1E36}"/>
                  </a:ext>
                </a:extLst>
              </p:cNvPr>
              <p:cNvGrpSpPr/>
              <p:nvPr/>
            </p:nvGrpSpPr>
            <p:grpSpPr>
              <a:xfrm>
                <a:off x="9745492" y="1259858"/>
                <a:ext cx="166801" cy="125053"/>
                <a:chOff x="6250177" y="1290073"/>
                <a:chExt cx="96832" cy="54279"/>
              </a:xfrm>
            </p:grpSpPr>
            <p:cxnSp>
              <p:nvCxnSpPr>
                <p:cNvPr id="28" name="Straight Connector 27">
                  <a:extLst>
                    <a:ext uri="{FF2B5EF4-FFF2-40B4-BE49-F238E27FC236}">
                      <a16:creationId xmlns:a16="http://schemas.microsoft.com/office/drawing/2014/main" id="{6805D46B-6915-4E81-B717-946F1202DF76}"/>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29" name="Straight Connector 28">
                  <a:extLst>
                    <a:ext uri="{FF2B5EF4-FFF2-40B4-BE49-F238E27FC236}">
                      <a16:creationId xmlns:a16="http://schemas.microsoft.com/office/drawing/2014/main" id="{FE837F10-9FC7-4CEA-9F3E-4C4F79A1C289}"/>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22" name="Straight Connector 21">
                <a:extLst>
                  <a:ext uri="{FF2B5EF4-FFF2-40B4-BE49-F238E27FC236}">
                    <a16:creationId xmlns:a16="http://schemas.microsoft.com/office/drawing/2014/main" id="{1952F277-FF9F-4399-B8E8-7F1D34F9C2B1}"/>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23" name="Group 22">
                <a:extLst>
                  <a:ext uri="{FF2B5EF4-FFF2-40B4-BE49-F238E27FC236}">
                    <a16:creationId xmlns:a16="http://schemas.microsoft.com/office/drawing/2014/main" id="{1218AE26-D724-4A96-AC5E-13C658F477E7}"/>
                  </a:ext>
                </a:extLst>
              </p:cNvPr>
              <p:cNvGrpSpPr/>
              <p:nvPr/>
            </p:nvGrpSpPr>
            <p:grpSpPr>
              <a:xfrm>
                <a:off x="9260184" y="1260021"/>
                <a:ext cx="198355" cy="120716"/>
                <a:chOff x="5770527" y="1244809"/>
                <a:chExt cx="126354" cy="56133"/>
              </a:xfrm>
            </p:grpSpPr>
            <p:cxnSp>
              <p:nvCxnSpPr>
                <p:cNvPr id="24" name="Straight Connector 23">
                  <a:extLst>
                    <a:ext uri="{FF2B5EF4-FFF2-40B4-BE49-F238E27FC236}">
                      <a16:creationId xmlns:a16="http://schemas.microsoft.com/office/drawing/2014/main" id="{9547D879-1590-4E82-B7C0-8CB6A81C3112}"/>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25" name="Straight Connector 24">
                  <a:extLst>
                    <a:ext uri="{FF2B5EF4-FFF2-40B4-BE49-F238E27FC236}">
                      <a16:creationId xmlns:a16="http://schemas.microsoft.com/office/drawing/2014/main" id="{6426C212-B171-48C2-B90C-EC0E69CE14E4}"/>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26" name="Straight Connector 25">
                  <a:extLst>
                    <a:ext uri="{FF2B5EF4-FFF2-40B4-BE49-F238E27FC236}">
                      <a16:creationId xmlns:a16="http://schemas.microsoft.com/office/drawing/2014/main" id="{25E67F58-C9D3-43A4-9690-716B84C8924E}"/>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27" name="Straight Connector 26">
                  <a:extLst>
                    <a:ext uri="{FF2B5EF4-FFF2-40B4-BE49-F238E27FC236}">
                      <a16:creationId xmlns:a16="http://schemas.microsoft.com/office/drawing/2014/main" id="{9F888E21-5315-4C58-8D46-F7E00C735460}"/>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0" name="Rectangle 9">
              <a:extLst>
                <a:ext uri="{FF2B5EF4-FFF2-40B4-BE49-F238E27FC236}">
                  <a16:creationId xmlns:a16="http://schemas.microsoft.com/office/drawing/2014/main" id="{5DFB639E-C5A0-454A-8A42-E2D358EA6C87}"/>
                </a:ext>
              </a:extLst>
            </p:cNvPr>
            <p:cNvSpPr/>
            <p:nvPr/>
          </p:nvSpPr>
          <p:spPr>
            <a:xfrm>
              <a:off x="8193032" y="35037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grpSp>
        <p:nvGrpSpPr>
          <p:cNvPr id="59" name="Group 58">
            <a:extLst>
              <a:ext uri="{FF2B5EF4-FFF2-40B4-BE49-F238E27FC236}">
                <a16:creationId xmlns:a16="http://schemas.microsoft.com/office/drawing/2014/main" id="{86945849-8F01-4605-A194-C155D23A6EE4}"/>
              </a:ext>
            </a:extLst>
          </p:cNvPr>
          <p:cNvGrpSpPr/>
          <p:nvPr/>
        </p:nvGrpSpPr>
        <p:grpSpPr>
          <a:xfrm>
            <a:off x="1852372" y="1242888"/>
            <a:ext cx="3835321" cy="3865085"/>
            <a:chOff x="1852372" y="1242888"/>
            <a:chExt cx="3835321" cy="3865085"/>
          </a:xfrm>
        </p:grpSpPr>
        <p:pic>
          <p:nvPicPr>
            <p:cNvPr id="47" name="Graphic 46" descr="Server">
              <a:extLst>
                <a:ext uri="{FF2B5EF4-FFF2-40B4-BE49-F238E27FC236}">
                  <a16:creationId xmlns:a16="http://schemas.microsoft.com/office/drawing/2014/main" id="{A75DDA94-66E0-4B07-8A17-230857438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55354" y="1242888"/>
              <a:ext cx="3532339" cy="3310456"/>
            </a:xfrm>
            <a:prstGeom prst="rect">
              <a:avLst/>
            </a:prstGeom>
          </p:spPr>
        </p:pic>
        <p:pic>
          <p:nvPicPr>
            <p:cNvPr id="6" name="Picture 5">
              <a:extLst>
                <a:ext uri="{FF2B5EF4-FFF2-40B4-BE49-F238E27FC236}">
                  <a16:creationId xmlns:a16="http://schemas.microsoft.com/office/drawing/2014/main" id="{A9A28C15-0E8A-4B95-8D14-7263266C2A4D}"/>
                </a:ext>
              </a:extLst>
            </p:cNvPr>
            <p:cNvPicPr>
              <a:picLocks noChangeAspect="1"/>
            </p:cNvPicPr>
            <p:nvPr/>
          </p:nvPicPr>
          <p:blipFill>
            <a:blip r:embed="rId4"/>
            <a:stretch>
              <a:fillRect/>
            </a:stretch>
          </p:blipFill>
          <p:spPr>
            <a:xfrm>
              <a:off x="1852372" y="2316789"/>
              <a:ext cx="3756141" cy="2791184"/>
            </a:xfrm>
            <a:prstGeom prst="rect">
              <a:avLst/>
            </a:prstGeom>
            <a:effectLst>
              <a:outerShdw blurRad="50800" dist="38100" dir="5400000" algn="t" rotWithShape="0">
                <a:prstClr val="black">
                  <a:alpha val="27000"/>
                </a:prstClr>
              </a:outerShdw>
            </a:effectLst>
          </p:spPr>
        </p:pic>
        <p:sp>
          <p:nvSpPr>
            <p:cNvPr id="7" name="Freeform: Shape 6">
              <a:extLst>
                <a:ext uri="{FF2B5EF4-FFF2-40B4-BE49-F238E27FC236}">
                  <a16:creationId xmlns:a16="http://schemas.microsoft.com/office/drawing/2014/main" id="{718D6473-8B3C-4A42-973F-20D10A5FDC62}"/>
                </a:ext>
              </a:extLst>
            </p:cNvPr>
            <p:cNvSpPr/>
            <p:nvPr/>
          </p:nvSpPr>
          <p:spPr>
            <a:xfrm>
              <a:off x="1991616" y="2592858"/>
              <a:ext cx="3450316" cy="232810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B8CD1A35-7E6D-4136-801C-15C287D6539A}"/>
                </a:ext>
              </a:extLst>
            </p:cNvPr>
            <p:cNvSpPr txBox="1"/>
            <p:nvPr/>
          </p:nvSpPr>
          <p:spPr>
            <a:xfrm>
              <a:off x="2840680" y="2960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grpSp>
      <p:sp>
        <p:nvSpPr>
          <p:cNvPr id="38" name="Rectangle: Rounded Corners 37">
            <a:extLst>
              <a:ext uri="{FF2B5EF4-FFF2-40B4-BE49-F238E27FC236}">
                <a16:creationId xmlns:a16="http://schemas.microsoft.com/office/drawing/2014/main" id="{1E6B6035-1AE5-4C63-AC11-3CB9B21F5069}"/>
              </a:ext>
            </a:extLst>
          </p:cNvPr>
          <p:cNvSpPr/>
          <p:nvPr/>
        </p:nvSpPr>
        <p:spPr>
          <a:xfrm>
            <a:off x="2673987" y="3442646"/>
            <a:ext cx="2259720" cy="2545778"/>
          </a:xfrm>
          <a:prstGeom prst="roundRect">
            <a:avLst>
              <a:gd name="adj" fmla="val 6024"/>
            </a:avLst>
          </a:prstGeom>
          <a:solidFill>
            <a:schemeClr val="accent1"/>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effectLst/>
                <a:uLnTx/>
                <a:uFillTx/>
                <a:latin typeface="Calibri" panose="020F0502020204030204"/>
              </a:rPr>
              <a:t>Page / View</a:t>
            </a:r>
          </a:p>
        </p:txBody>
      </p:sp>
      <p:sp>
        <p:nvSpPr>
          <p:cNvPr id="36" name="Rectangle 35">
            <a:extLst>
              <a:ext uri="{FF2B5EF4-FFF2-40B4-BE49-F238E27FC236}">
                <a16:creationId xmlns:a16="http://schemas.microsoft.com/office/drawing/2014/main" id="{A3AE525A-77B6-4942-8BB9-5779F5BED860}"/>
              </a:ext>
            </a:extLst>
          </p:cNvPr>
          <p:cNvSpPr/>
          <p:nvPr/>
        </p:nvSpPr>
        <p:spPr>
          <a:xfrm>
            <a:off x="3053183" y="4467310"/>
            <a:ext cx="1501328" cy="902925"/>
          </a:xfrm>
          <a:prstGeom prst="rect">
            <a:avLst/>
          </a:prstGeom>
          <a:solidFill>
            <a:schemeClr val="accent3">
              <a:lumMod val="75000"/>
            </a:schemeClr>
          </a:solidFill>
          <a:ln w="1905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Component</a:t>
            </a:r>
          </a:p>
        </p:txBody>
      </p:sp>
      <p:sp>
        <p:nvSpPr>
          <p:cNvPr id="48" name="Rectangle 47">
            <a:extLst>
              <a:ext uri="{FF2B5EF4-FFF2-40B4-BE49-F238E27FC236}">
                <a16:creationId xmlns:a16="http://schemas.microsoft.com/office/drawing/2014/main" id="{CF1D2C33-2A53-4763-B4C1-1DCE18411006}"/>
              </a:ext>
            </a:extLst>
          </p:cNvPr>
          <p:cNvSpPr/>
          <p:nvPr/>
        </p:nvSpPr>
        <p:spPr>
          <a:xfrm>
            <a:off x="3053183" y="3944590"/>
            <a:ext cx="1501328" cy="41672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HttpContext</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2CB7AE35-2AE0-4EE4-9AEE-3A9FC03C2F43}"/>
              </a:ext>
            </a:extLst>
          </p:cNvPr>
          <p:cNvSpPr/>
          <p:nvPr/>
        </p:nvSpPr>
        <p:spPr>
          <a:xfrm>
            <a:off x="3389174" y="4851832"/>
            <a:ext cx="839926" cy="416720"/>
          </a:xfrm>
          <a:prstGeom prst="rect">
            <a:avLst/>
          </a:prstGeom>
          <a:solidFill>
            <a:schemeClr val="accent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State</a:t>
            </a:r>
          </a:p>
        </p:txBody>
      </p:sp>
      <p:grpSp>
        <p:nvGrpSpPr>
          <p:cNvPr id="60" name="Group 59">
            <a:extLst>
              <a:ext uri="{FF2B5EF4-FFF2-40B4-BE49-F238E27FC236}">
                <a16:creationId xmlns:a16="http://schemas.microsoft.com/office/drawing/2014/main" id="{0272951F-8B1D-4880-9250-FC61366E3037}"/>
              </a:ext>
            </a:extLst>
          </p:cNvPr>
          <p:cNvGrpSpPr/>
          <p:nvPr/>
        </p:nvGrpSpPr>
        <p:grpSpPr>
          <a:xfrm>
            <a:off x="4601260" y="2599907"/>
            <a:ext cx="3055341" cy="1867001"/>
            <a:chOff x="4601260" y="2599907"/>
            <a:chExt cx="3055341" cy="1867001"/>
          </a:xfrm>
        </p:grpSpPr>
        <p:pic>
          <p:nvPicPr>
            <p:cNvPr id="32" name="Graphic 31" descr="Line Arrow: Clockwise curve">
              <a:extLst>
                <a:ext uri="{FF2B5EF4-FFF2-40B4-BE49-F238E27FC236}">
                  <a16:creationId xmlns:a16="http://schemas.microsoft.com/office/drawing/2014/main" id="{C9A94F68-86B5-4917-A9F7-05060763B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502566" flipV="1">
              <a:off x="5195430" y="2005737"/>
              <a:ext cx="1867001" cy="3055341"/>
            </a:xfrm>
            <a:prstGeom prst="rect">
              <a:avLst/>
            </a:prstGeom>
            <a:effectLst/>
          </p:spPr>
        </p:pic>
        <p:sp>
          <p:nvSpPr>
            <p:cNvPr id="52" name="TextBox 51">
              <a:extLst>
                <a:ext uri="{FF2B5EF4-FFF2-40B4-BE49-F238E27FC236}">
                  <a16:creationId xmlns:a16="http://schemas.microsoft.com/office/drawing/2014/main" id="{1DB849AA-32C8-4208-8448-44F558135794}"/>
                </a:ext>
              </a:extLst>
            </p:cNvPr>
            <p:cNvSpPr txBox="1"/>
            <p:nvPr/>
          </p:nvSpPr>
          <p:spPr>
            <a:xfrm>
              <a:off x="5722626" y="2827253"/>
              <a:ext cx="90819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Request</a:t>
              </a:r>
            </a:p>
          </p:txBody>
        </p:sp>
      </p:grpSp>
      <p:grpSp>
        <p:nvGrpSpPr>
          <p:cNvPr id="61" name="Group 60">
            <a:extLst>
              <a:ext uri="{FF2B5EF4-FFF2-40B4-BE49-F238E27FC236}">
                <a16:creationId xmlns:a16="http://schemas.microsoft.com/office/drawing/2014/main" id="{7940574F-C850-4962-A571-D6BF1D3D7090}"/>
              </a:ext>
            </a:extLst>
          </p:cNvPr>
          <p:cNvGrpSpPr/>
          <p:nvPr/>
        </p:nvGrpSpPr>
        <p:grpSpPr>
          <a:xfrm>
            <a:off x="4714139" y="4756530"/>
            <a:ext cx="3055342" cy="1867004"/>
            <a:chOff x="4714139" y="4756530"/>
            <a:chExt cx="3055342" cy="1867004"/>
          </a:xfrm>
        </p:grpSpPr>
        <p:pic>
          <p:nvPicPr>
            <p:cNvPr id="31" name="Graphic 30" descr="Line Arrow: Clockwise curve">
              <a:extLst>
                <a:ext uri="{FF2B5EF4-FFF2-40B4-BE49-F238E27FC236}">
                  <a16:creationId xmlns:a16="http://schemas.microsoft.com/office/drawing/2014/main" id="{4C4EF71F-5B74-4757-81CE-4B14F37CCF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502566" flipH="1">
              <a:off x="5308308" y="4162361"/>
              <a:ext cx="1867004" cy="3055342"/>
            </a:xfrm>
            <a:prstGeom prst="rect">
              <a:avLst/>
            </a:prstGeom>
            <a:effectLst/>
          </p:spPr>
        </p:pic>
        <p:sp>
          <p:nvSpPr>
            <p:cNvPr id="53" name="TextBox 52">
              <a:extLst>
                <a:ext uri="{FF2B5EF4-FFF2-40B4-BE49-F238E27FC236}">
                  <a16:creationId xmlns:a16="http://schemas.microsoft.com/office/drawing/2014/main" id="{4D41E1DB-4E16-41EE-B27F-1059330930F5}"/>
                </a:ext>
              </a:extLst>
            </p:cNvPr>
            <p:cNvSpPr txBox="1"/>
            <p:nvPr/>
          </p:nvSpPr>
          <p:spPr>
            <a:xfrm>
              <a:off x="5636063" y="6066565"/>
              <a:ext cx="10813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Response</a:t>
              </a:r>
            </a:p>
          </p:txBody>
        </p:sp>
      </p:grpSp>
      <p:sp>
        <p:nvSpPr>
          <p:cNvPr id="54" name="Arrow: Right 53">
            <a:extLst>
              <a:ext uri="{FF2B5EF4-FFF2-40B4-BE49-F238E27FC236}">
                <a16:creationId xmlns:a16="http://schemas.microsoft.com/office/drawing/2014/main" id="{7B989867-FBFC-4E37-AD02-FE4E40984515}"/>
              </a:ext>
            </a:extLst>
          </p:cNvPr>
          <p:cNvSpPr/>
          <p:nvPr/>
        </p:nvSpPr>
        <p:spPr bwMode="auto">
          <a:xfrm flipH="1">
            <a:off x="4667389" y="4399610"/>
            <a:ext cx="2871280" cy="685800"/>
          </a:xfrm>
          <a:prstGeom prs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57CBFB26-E995-40EB-8728-B0E32B3500A4}"/>
              </a:ext>
            </a:extLst>
          </p:cNvPr>
          <p:cNvSpPr txBox="1"/>
          <p:nvPr/>
        </p:nvSpPr>
        <p:spPr>
          <a:xfrm>
            <a:off x="5759126" y="4148974"/>
            <a:ext cx="8415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SignalR</a:t>
            </a:r>
          </a:p>
        </p:txBody>
      </p:sp>
      <p:sp>
        <p:nvSpPr>
          <p:cNvPr id="57" name="Arrow: Left-Right 56">
            <a:extLst>
              <a:ext uri="{FF2B5EF4-FFF2-40B4-BE49-F238E27FC236}">
                <a16:creationId xmlns:a16="http://schemas.microsoft.com/office/drawing/2014/main" id="{CF35B8FD-180D-449F-B780-DAB9FA53A4B6}"/>
              </a:ext>
            </a:extLst>
          </p:cNvPr>
          <p:cNvSpPr/>
          <p:nvPr/>
        </p:nvSpPr>
        <p:spPr bwMode="auto">
          <a:xfrm>
            <a:off x="4676886" y="4400416"/>
            <a:ext cx="3221089" cy="685800"/>
          </a:xfrm>
          <a:prstGeom prst="lef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UI events / DOM updates</a:t>
            </a:r>
          </a:p>
        </p:txBody>
      </p:sp>
    </p:spTree>
    <p:extLst>
      <p:ext uri="{BB962C8B-B14F-4D97-AF65-F5344CB8AC3E}">
        <p14:creationId xmlns:p14="http://schemas.microsoft.com/office/powerpoint/2010/main" val="38624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ppt_x</p:attrName>
                                        </p:attrNameLst>
                                      </p:cBhvr>
                                      <p:tavLst>
                                        <p:tav tm="0">
                                          <p:val>
                                            <p:strVal val="#ppt_x+#ppt_w/2"/>
                                          </p:val>
                                        </p:tav>
                                        <p:tav tm="100000">
                                          <p:val>
                                            <p:strVal val="#ppt_x"/>
                                          </p:val>
                                        </p:tav>
                                      </p:tavLst>
                                    </p:anim>
                                    <p:anim calcmode="lin" valueType="num">
                                      <p:cBhvr>
                                        <p:cTn id="32" dur="500" fill="hold"/>
                                        <p:tgtEl>
                                          <p:spTgt spid="54"/>
                                        </p:tgtEl>
                                        <p:attrNameLst>
                                          <p:attrName>ppt_y</p:attrName>
                                        </p:attrNameLst>
                                      </p:cBhvr>
                                      <p:tavLst>
                                        <p:tav tm="0">
                                          <p:val>
                                            <p:strVal val="#ppt_y"/>
                                          </p:val>
                                        </p:tav>
                                        <p:tav tm="100000">
                                          <p:val>
                                            <p:strVal val="#ppt_y"/>
                                          </p:val>
                                        </p:tav>
                                      </p:tavLst>
                                    </p:anim>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animBg="1"/>
      <p:bldP spid="49" grpId="0" animBg="1"/>
      <p:bldP spid="54" grpId="0" animBg="1"/>
      <p:bldP spid="55" grpId="0"/>
      <p:bldP spid="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2B9D-7E72-4EAA-AEF2-8541FF8F74CB}"/>
              </a:ext>
            </a:extLst>
          </p:cNvPr>
          <p:cNvSpPr>
            <a:spLocks noGrp="1"/>
          </p:cNvSpPr>
          <p:nvPr>
            <p:ph type="title"/>
          </p:nvPr>
        </p:nvSpPr>
        <p:spPr/>
        <p:txBody>
          <a:bodyPr/>
          <a:lstStyle/>
          <a:p>
            <a:r>
              <a:rPr lang="en-US" dirty="0"/>
              <a:t>Authentication for SPA templates</a:t>
            </a:r>
          </a:p>
        </p:txBody>
      </p:sp>
      <p:sp>
        <p:nvSpPr>
          <p:cNvPr id="4" name="Text Placeholder 3">
            <a:extLst>
              <a:ext uri="{FF2B5EF4-FFF2-40B4-BE49-F238E27FC236}">
                <a16:creationId xmlns:a16="http://schemas.microsoft.com/office/drawing/2014/main" id="{D1D86EE0-11F4-4B0D-9B5D-1CCB560DE17B}"/>
              </a:ext>
            </a:extLst>
          </p:cNvPr>
          <p:cNvSpPr>
            <a:spLocks noGrp="1"/>
          </p:cNvSpPr>
          <p:nvPr>
            <p:ph sz="quarter" idx="10"/>
          </p:nvPr>
        </p:nvSpPr>
        <p:spPr>
          <a:xfrm>
            <a:off x="584200" y="1435100"/>
            <a:ext cx="11018838" cy="3964162"/>
          </a:xfrm>
        </p:spPr>
        <p:txBody>
          <a:bodyPr/>
          <a:lstStyle/>
          <a:p>
            <a:r>
              <a:rPr lang="en-US" dirty="0"/>
              <a:t>Built-in client UI for login/logout</a:t>
            </a:r>
          </a:p>
          <a:p>
            <a:endParaRPr lang="en-US" dirty="0"/>
          </a:p>
          <a:p>
            <a:r>
              <a:rPr lang="en-US" dirty="0"/>
              <a:t>Easily protect server-side APIs</a:t>
            </a:r>
          </a:p>
          <a:p>
            <a:endParaRPr lang="en-US" dirty="0"/>
          </a:p>
          <a:p>
            <a:r>
              <a:rPr lang="en-US" dirty="0"/>
              <a:t>Protect specific parts of your client-side app from unauthorized access</a:t>
            </a:r>
          </a:p>
          <a:p>
            <a:endParaRPr lang="en-US" dirty="0"/>
          </a:p>
          <a:p>
            <a:r>
              <a:rPr lang="en-US" dirty="0"/>
              <a:t>Powered by </a:t>
            </a:r>
            <a:r>
              <a:rPr lang="en-US" dirty="0" err="1"/>
              <a:t>IdentityServer</a:t>
            </a:r>
            <a:endParaRPr lang="en-US" dirty="0"/>
          </a:p>
        </p:txBody>
      </p:sp>
    </p:spTree>
    <p:extLst>
      <p:ext uri="{BB962C8B-B14F-4D97-AF65-F5344CB8AC3E}">
        <p14:creationId xmlns:p14="http://schemas.microsoft.com/office/powerpoint/2010/main" val="16184305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Orders 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
        <p:nvSpPr>
          <p:cNvPr id="13" name="Rectangle: Rounded Corners 12">
            <a:extLst>
              <a:ext uri="{FF2B5EF4-FFF2-40B4-BE49-F238E27FC236}">
                <a16:creationId xmlns:a16="http://schemas.microsoft.com/office/drawing/2014/main" id="{888AB276-1A12-40C9-8777-1E9E262F5067}"/>
              </a:ext>
            </a:extLst>
          </p:cNvPr>
          <p:cNvSpPr/>
          <p:nvPr/>
        </p:nvSpPr>
        <p:spPr bwMode="auto">
          <a:xfrm>
            <a:off x="7714349" y="2904442"/>
            <a:ext cx="3980089" cy="3071543"/>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0099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lnSpcReduction="10000"/>
          </a:bodyPr>
          <a:lstStyle/>
          <a:p>
            <a:r>
              <a:rPr lang="en-US" dirty="0"/>
              <a:t>Build long-running worker processes</a:t>
            </a:r>
          </a:p>
          <a:p>
            <a:endParaRPr lang="en-US" dirty="0"/>
          </a:p>
          <a:p>
            <a:r>
              <a:rPr lang="en-US" dirty="0"/>
              <a:t>May or may not have endpoints</a:t>
            </a:r>
          </a:p>
          <a:p>
            <a:endParaRPr lang="en-US" dirty="0"/>
          </a:p>
          <a:p>
            <a:r>
              <a:rPr lang="en-US" dirty="0"/>
              <a:t>Host in Windows services, </a:t>
            </a:r>
            <a:r>
              <a:rPr lang="en-US" dirty="0" err="1"/>
              <a:t>systemd</a:t>
            </a:r>
            <a:r>
              <a:rPr lang="en-US" dirty="0"/>
              <a:t>, </a:t>
            </a:r>
            <a:r>
              <a:rPr lang="en-US" dirty="0" err="1"/>
              <a:t>WebJobs</a:t>
            </a:r>
            <a:r>
              <a:rPr lang="en-US" dirty="0"/>
              <a:t>, containers</a:t>
            </a:r>
          </a:p>
          <a:p>
            <a:endParaRPr lang="en-US" dirty="0"/>
          </a:p>
          <a:p>
            <a:r>
              <a:rPr lang="en-US" dirty="0"/>
              <a:t>Integrates with configuration, logging, dependency injection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2"/>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944180B7-7234-8E56-E7D2-D1EAA40839A2}"/>
              </a:ext>
            </a:extLst>
          </p:cNvPr>
          <p:cNvPicPr>
            <a:picLocks noChangeAspect="1"/>
          </p:cNvPicPr>
          <p:nvPr/>
        </p:nvPicPr>
        <p:blipFill>
          <a:blip r:embed="rId3"/>
          <a:stretch>
            <a:fillRect/>
          </a:stretch>
        </p:blipFill>
        <p:spPr>
          <a:xfrm>
            <a:off x="6553328" y="1727177"/>
            <a:ext cx="5029458" cy="889046"/>
          </a:xfrm>
          <a:prstGeom prst="rect">
            <a:avLst/>
          </a:prstGeom>
        </p:spPr>
      </p:pic>
    </p:spTree>
    <p:extLst>
      <p:ext uri="{BB962C8B-B14F-4D97-AF65-F5344CB8AC3E}">
        <p14:creationId xmlns:p14="http://schemas.microsoft.com/office/powerpoint/2010/main" val="25367446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Orders 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
        <p:nvSpPr>
          <p:cNvPr id="13" name="Rectangle: Rounded Corners 12">
            <a:extLst>
              <a:ext uri="{FF2B5EF4-FFF2-40B4-BE49-F238E27FC236}">
                <a16:creationId xmlns:a16="http://schemas.microsoft.com/office/drawing/2014/main" id="{888AB276-1A12-40C9-8777-1E9E262F5067}"/>
              </a:ext>
            </a:extLst>
          </p:cNvPr>
          <p:cNvSpPr/>
          <p:nvPr/>
        </p:nvSpPr>
        <p:spPr bwMode="auto">
          <a:xfrm>
            <a:off x="6822511" y="1529357"/>
            <a:ext cx="3980089" cy="1401247"/>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7923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err="1"/>
              <a:t>gRPC</a:t>
            </a:r>
            <a:endParaRPr lang="en-US" dirty="0"/>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High performance, contract-based RPC services</a:t>
            </a:r>
          </a:p>
          <a:p>
            <a:endParaRPr lang="en-US" dirty="0"/>
          </a:p>
          <a:p>
            <a:r>
              <a:rPr lang="en-US" dirty="0"/>
              <a:t>Broad interoperability for polyglot environments</a:t>
            </a:r>
          </a:p>
          <a:p>
            <a:endParaRPr lang="en-US" dirty="0"/>
          </a:p>
          <a:p>
            <a:r>
              <a:rPr lang="en-US" dirty="0"/>
              <a:t>Great for service-to-service communication</a:t>
            </a:r>
          </a:p>
          <a:p>
            <a:endParaRPr lang="en-US" dirty="0"/>
          </a:p>
        </p:txBody>
      </p:sp>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2"/>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3"/>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4B78F492-A5A2-1962-D2A3-8B82C0E83D4C}"/>
              </a:ext>
            </a:extLst>
          </p:cNvPr>
          <p:cNvPicPr>
            <a:picLocks noChangeAspect="1"/>
          </p:cNvPicPr>
          <p:nvPr/>
        </p:nvPicPr>
        <p:blipFill>
          <a:blip r:embed="rId4"/>
          <a:stretch>
            <a:fillRect/>
          </a:stretch>
        </p:blipFill>
        <p:spPr>
          <a:xfrm>
            <a:off x="6450318" y="1137728"/>
            <a:ext cx="5156465" cy="1054154"/>
          </a:xfrm>
          <a:prstGeom prst="rect">
            <a:avLst/>
          </a:prstGeom>
        </p:spPr>
      </p:pic>
    </p:spTree>
    <p:extLst>
      <p:ext uri="{BB962C8B-B14F-4D97-AF65-F5344CB8AC3E}">
        <p14:creationId xmlns:p14="http://schemas.microsoft.com/office/powerpoint/2010/main" val="29216225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017B-0D59-4357-807F-063EA9ACB9C5}"/>
              </a:ext>
            </a:extLst>
          </p:cNvPr>
          <p:cNvSpPr>
            <a:spLocks noGrp="1"/>
          </p:cNvSpPr>
          <p:nvPr>
            <p:ph type="title"/>
          </p:nvPr>
        </p:nvSpPr>
        <p:spPr/>
        <p:txBody>
          <a:bodyPr/>
          <a:lstStyle/>
          <a:p>
            <a:r>
              <a:rPr lang="en-US" dirty="0"/>
              <a:t>ASP.NET Core in .NET 7 highlights</a:t>
            </a:r>
          </a:p>
        </p:txBody>
      </p:sp>
      <p:sp>
        <p:nvSpPr>
          <p:cNvPr id="3" name="Content Placeholder 2">
            <a:extLst>
              <a:ext uri="{FF2B5EF4-FFF2-40B4-BE49-F238E27FC236}">
                <a16:creationId xmlns:a16="http://schemas.microsoft.com/office/drawing/2014/main" id="{35FF18E0-2213-413D-8519-CA917839D4BD}"/>
              </a:ext>
            </a:extLst>
          </p:cNvPr>
          <p:cNvSpPr>
            <a:spLocks noGrp="1"/>
          </p:cNvSpPr>
          <p:nvPr>
            <p:ph idx="1"/>
          </p:nvPr>
        </p:nvSpPr>
        <p:spPr/>
        <p:txBody>
          <a:bodyPr>
            <a:normAutofit lnSpcReduction="10000"/>
          </a:bodyPr>
          <a:lstStyle/>
          <a:p>
            <a:r>
              <a:rPr lang="en-US" dirty="0"/>
              <a:t>Simplified getting started experience with minimal APIs</a:t>
            </a:r>
          </a:p>
          <a:p>
            <a:endParaRPr lang="en-US" dirty="0"/>
          </a:p>
          <a:p>
            <a:r>
              <a:rPr lang="en-US" dirty="0"/>
              <a:t>Be more productive with .NET Hot Reload</a:t>
            </a:r>
          </a:p>
          <a:p>
            <a:endParaRPr lang="en-US" dirty="0"/>
          </a:p>
          <a:p>
            <a:r>
              <a:rPr lang="en-US" dirty="0"/>
              <a:t>Faster performance, lower memory usage</a:t>
            </a:r>
          </a:p>
          <a:p>
            <a:endParaRPr lang="en-US" dirty="0"/>
          </a:p>
          <a:p>
            <a:r>
              <a:rPr lang="en-US" dirty="0"/>
              <a:t>Better integration with frontend JavaScript frameworks</a:t>
            </a:r>
          </a:p>
          <a:p>
            <a:endParaRPr lang="en-US" dirty="0"/>
          </a:p>
          <a:p>
            <a:r>
              <a:rPr lang="en-US" dirty="0"/>
              <a:t>Improved support for client web UI with .NET &amp; Blazor</a:t>
            </a:r>
          </a:p>
        </p:txBody>
      </p:sp>
    </p:spTree>
    <p:extLst>
      <p:ext uri="{BB962C8B-B14F-4D97-AF65-F5344CB8AC3E}">
        <p14:creationId xmlns:p14="http://schemas.microsoft.com/office/powerpoint/2010/main" val="136513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007D50-2AD3-4CF4-92F3-1AA5ADEC6450}"/>
              </a:ext>
            </a:extLst>
          </p:cNvPr>
          <p:cNvSpPr>
            <a:spLocks noGrp="1"/>
          </p:cNvSpPr>
          <p:nvPr>
            <p:ph type="title"/>
          </p:nvPr>
        </p:nvSpPr>
        <p:spPr/>
        <p:txBody>
          <a:bodyPr/>
          <a:lstStyle/>
          <a:p>
            <a:r>
              <a:rPr lang="en-US" dirty="0"/>
              <a:t>Diagnostics</a:t>
            </a:r>
          </a:p>
        </p:txBody>
      </p:sp>
      <p:grpSp>
        <p:nvGrpSpPr>
          <p:cNvPr id="43" name="Group 42">
            <a:extLst>
              <a:ext uri="{FF2B5EF4-FFF2-40B4-BE49-F238E27FC236}">
                <a16:creationId xmlns:a16="http://schemas.microsoft.com/office/drawing/2014/main" id="{E89D8F61-D0F6-4E4C-97FF-B8EDA2098E65}"/>
              </a:ext>
            </a:extLst>
          </p:cNvPr>
          <p:cNvGrpSpPr/>
          <p:nvPr/>
        </p:nvGrpSpPr>
        <p:grpSpPr>
          <a:xfrm>
            <a:off x="1685423" y="1264106"/>
            <a:ext cx="1020857" cy="1178878"/>
            <a:chOff x="1685423" y="1264106"/>
            <a:chExt cx="1020857" cy="1178878"/>
          </a:xfrm>
        </p:grpSpPr>
        <p:sp>
          <p:nvSpPr>
            <p:cNvPr id="14" name="TextBox 13">
              <a:extLst>
                <a:ext uri="{FF2B5EF4-FFF2-40B4-BE49-F238E27FC236}">
                  <a16:creationId xmlns:a16="http://schemas.microsoft.com/office/drawing/2014/main" id="{B8037370-350D-441A-988D-6B630A1EBD72}"/>
                </a:ext>
              </a:extLst>
            </p:cNvPr>
            <p:cNvSpPr txBox="1"/>
            <p:nvPr/>
          </p:nvSpPr>
          <p:spPr>
            <a:xfrm>
              <a:off x="1685423" y="2135207"/>
              <a:ext cx="10208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Counters</a:t>
              </a:r>
            </a:p>
          </p:txBody>
        </p:sp>
        <p:pic>
          <p:nvPicPr>
            <p:cNvPr id="18" name="Graphic 17" descr="Bar chart">
              <a:extLst>
                <a:ext uri="{FF2B5EF4-FFF2-40B4-BE49-F238E27FC236}">
                  <a16:creationId xmlns:a16="http://schemas.microsoft.com/office/drawing/2014/main" id="{BC189FDF-65D9-47E4-B2C5-FFA325279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9502" y="1264106"/>
              <a:ext cx="914400" cy="914400"/>
            </a:xfrm>
            <a:prstGeom prst="rect">
              <a:avLst/>
            </a:prstGeom>
          </p:spPr>
        </p:pic>
      </p:grpSp>
      <p:grpSp>
        <p:nvGrpSpPr>
          <p:cNvPr id="32" name="Group 31">
            <a:extLst>
              <a:ext uri="{FF2B5EF4-FFF2-40B4-BE49-F238E27FC236}">
                <a16:creationId xmlns:a16="http://schemas.microsoft.com/office/drawing/2014/main" id="{ABB9C06D-493F-4D0A-92E3-7532AC38525E}"/>
              </a:ext>
            </a:extLst>
          </p:cNvPr>
          <p:cNvGrpSpPr/>
          <p:nvPr/>
        </p:nvGrpSpPr>
        <p:grpSpPr>
          <a:xfrm>
            <a:off x="5638800" y="1264106"/>
            <a:ext cx="914400" cy="1178878"/>
            <a:chOff x="5563791" y="1446016"/>
            <a:chExt cx="914400" cy="1178878"/>
          </a:xfrm>
        </p:grpSpPr>
        <p:sp>
          <p:nvSpPr>
            <p:cNvPr id="15" name="TextBox 14">
              <a:extLst>
                <a:ext uri="{FF2B5EF4-FFF2-40B4-BE49-F238E27FC236}">
                  <a16:creationId xmlns:a16="http://schemas.microsoft.com/office/drawing/2014/main" id="{DDFBDCF5-1F51-4CC4-938B-8B15413CF097}"/>
                </a:ext>
              </a:extLst>
            </p:cNvPr>
            <p:cNvSpPr txBox="1"/>
            <p:nvPr/>
          </p:nvSpPr>
          <p:spPr>
            <a:xfrm>
              <a:off x="5673876" y="2317117"/>
              <a:ext cx="6942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Traces</a:t>
              </a:r>
            </a:p>
          </p:txBody>
        </p:sp>
        <p:pic>
          <p:nvPicPr>
            <p:cNvPr id="20" name="Graphic 19" descr="Research">
              <a:extLst>
                <a:ext uri="{FF2B5EF4-FFF2-40B4-BE49-F238E27FC236}">
                  <a16:creationId xmlns:a16="http://schemas.microsoft.com/office/drawing/2014/main" id="{F61C6107-AEB8-4384-B79B-64CEA5AFCE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3791" y="1446016"/>
              <a:ext cx="914400" cy="914400"/>
            </a:xfrm>
            <a:prstGeom prst="rect">
              <a:avLst/>
            </a:prstGeom>
          </p:spPr>
        </p:pic>
      </p:grpSp>
      <p:grpSp>
        <p:nvGrpSpPr>
          <p:cNvPr id="44" name="Group 43">
            <a:extLst>
              <a:ext uri="{FF2B5EF4-FFF2-40B4-BE49-F238E27FC236}">
                <a16:creationId xmlns:a16="http://schemas.microsoft.com/office/drawing/2014/main" id="{192E8B1E-A0EE-45F4-AC8A-0221A3B6BC47}"/>
              </a:ext>
            </a:extLst>
          </p:cNvPr>
          <p:cNvGrpSpPr/>
          <p:nvPr/>
        </p:nvGrpSpPr>
        <p:grpSpPr>
          <a:xfrm>
            <a:off x="9536483" y="1264106"/>
            <a:ext cx="965517" cy="1178878"/>
            <a:chOff x="9536483" y="1264106"/>
            <a:chExt cx="965517" cy="1178878"/>
          </a:xfrm>
        </p:grpSpPr>
        <p:sp>
          <p:nvSpPr>
            <p:cNvPr id="16" name="TextBox 15">
              <a:extLst>
                <a:ext uri="{FF2B5EF4-FFF2-40B4-BE49-F238E27FC236}">
                  <a16:creationId xmlns:a16="http://schemas.microsoft.com/office/drawing/2014/main" id="{31B40342-106A-4674-A7B8-0DDECC1F2CD0}"/>
                </a:ext>
              </a:extLst>
            </p:cNvPr>
            <p:cNvSpPr txBox="1"/>
            <p:nvPr/>
          </p:nvSpPr>
          <p:spPr>
            <a:xfrm>
              <a:off x="9536483" y="2135207"/>
              <a:ext cx="96551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Dumps</a:t>
              </a:r>
            </a:p>
          </p:txBody>
        </p:sp>
        <p:pic>
          <p:nvPicPr>
            <p:cNvPr id="31" name="Graphic 30" descr="Gears">
              <a:extLst>
                <a:ext uri="{FF2B5EF4-FFF2-40B4-BE49-F238E27FC236}">
                  <a16:creationId xmlns:a16="http://schemas.microsoft.com/office/drawing/2014/main" id="{D55D9672-542C-45D7-A1F4-375577E8B1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2041" y="1264106"/>
              <a:ext cx="914400" cy="914400"/>
            </a:xfrm>
            <a:prstGeom prst="rect">
              <a:avLst/>
            </a:prstGeom>
          </p:spPr>
        </p:pic>
      </p:grpSp>
      <p:sp>
        <p:nvSpPr>
          <p:cNvPr id="33" name="TextBox 32">
            <a:extLst>
              <a:ext uri="{FF2B5EF4-FFF2-40B4-BE49-F238E27FC236}">
                <a16:creationId xmlns:a16="http://schemas.microsoft.com/office/drawing/2014/main" id="{DF549DC9-6AF9-4F45-B3AD-42E81F37A47B}"/>
              </a:ext>
            </a:extLst>
          </p:cNvPr>
          <p:cNvSpPr txBox="1"/>
          <p:nvPr/>
        </p:nvSpPr>
        <p:spPr>
          <a:xfrm>
            <a:off x="347902" y="2914761"/>
            <a:ext cx="3657600" cy="246221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Runtime emits metrics via </a:t>
            </a:r>
            <a:r>
              <a:rPr lang="en-US" sz="2000" dirty="0" err="1"/>
              <a:t>EventCounters</a:t>
            </a:r>
            <a:endParaRPr lang="en-US" sz="2000" dirty="0"/>
          </a:p>
          <a:p>
            <a:pPr marL="342900" indent="-342900">
              <a:buFont typeface="Arial" panose="020B0604020202020204" pitchFamily="34" charset="0"/>
              <a:buChar char="•"/>
            </a:pPr>
            <a:r>
              <a:rPr lang="en-US" sz="2000" dirty="0"/>
              <a:t>Ad-hoc analysis and monitoring</a:t>
            </a:r>
          </a:p>
          <a:p>
            <a:pPr marL="342900" indent="-342900">
              <a:buFont typeface="Arial" panose="020B0604020202020204" pitchFamily="34" charset="0"/>
              <a:buChar char="•"/>
            </a:pPr>
            <a:r>
              <a:rPr lang="en-US" sz="2000" dirty="0"/>
              <a:t>ASP.NET Core specific counters coming soon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1D0B0ED9-E927-4799-80AE-800456111698}"/>
              </a:ext>
            </a:extLst>
          </p:cNvPr>
          <p:cNvSpPr txBox="1"/>
          <p:nvPr/>
        </p:nvSpPr>
        <p:spPr>
          <a:xfrm>
            <a:off x="8190440" y="2914761"/>
            <a:ext cx="3657600" cy="153888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Collect .NET Core process dumps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Analyze dumps with an interactive REPL (</a:t>
            </a:r>
            <a:r>
              <a:rPr lang="en-US" sz="2000" dirty="0"/>
              <a:t>hosted version of SOS)</a:t>
            </a:r>
          </a:p>
        </p:txBody>
      </p:sp>
      <p:sp>
        <p:nvSpPr>
          <p:cNvPr id="35" name="TextBox 34">
            <a:extLst>
              <a:ext uri="{FF2B5EF4-FFF2-40B4-BE49-F238E27FC236}">
                <a16:creationId xmlns:a16="http://schemas.microsoft.com/office/drawing/2014/main" id="{C7BA0AD8-0AEC-46FA-ACB9-3F35012CAF42}"/>
              </a:ext>
            </a:extLst>
          </p:cNvPr>
          <p:cNvSpPr txBox="1"/>
          <p:nvPr/>
        </p:nvSpPr>
        <p:spPr>
          <a:xfrm>
            <a:off x="4267198" y="2914761"/>
            <a:ext cx="3657600"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Generate portable trace files</a:t>
            </a:r>
          </a:p>
          <a:p>
            <a:pPr marL="342900" indent="-342900">
              <a:buFont typeface="Arial" panose="020B0604020202020204" pitchFamily="34" charset="0"/>
              <a:buChar char="•"/>
            </a:pPr>
            <a:r>
              <a:rPr lang="en-US" sz="2000" dirty="0"/>
              <a:t>Analyze with </a:t>
            </a:r>
            <a:r>
              <a:rPr lang="en-US" sz="2000" dirty="0" err="1"/>
              <a:t>perfview</a:t>
            </a:r>
            <a:r>
              <a:rPr lang="en-US" sz="2000" dirty="0"/>
              <a:t>, Visual Studio, or third-party apps (</a:t>
            </a:r>
            <a:r>
              <a:rPr lang="en-US" sz="2000" dirty="0" err="1"/>
              <a:t>speedscope.app</a:t>
            </a:r>
            <a:r>
              <a:rPr lang="en-US" sz="2000" dirty="0"/>
              <a:t>)</a:t>
            </a:r>
            <a:endParaRPr lang="en-US" sz="2000" dirty="0">
              <a:gradFill>
                <a:gsLst>
                  <a:gs pos="2917">
                    <a:schemeClr val="tx1"/>
                  </a:gs>
                  <a:gs pos="30000">
                    <a:schemeClr val="tx1"/>
                  </a:gs>
                </a:gsLst>
                <a:lin ang="5400000" scaled="0"/>
              </a:gradFill>
            </a:endParaRPr>
          </a:p>
        </p:txBody>
      </p:sp>
      <p:sp>
        <p:nvSpPr>
          <p:cNvPr id="36" name="Rectangle 35">
            <a:extLst>
              <a:ext uri="{FF2B5EF4-FFF2-40B4-BE49-F238E27FC236}">
                <a16:creationId xmlns:a16="http://schemas.microsoft.com/office/drawing/2014/main" id="{70037C1F-73C1-420E-9213-767EDE86B234}"/>
              </a:ext>
            </a:extLst>
          </p:cNvPr>
          <p:cNvSpPr/>
          <p:nvPr/>
        </p:nvSpPr>
        <p:spPr>
          <a:xfrm>
            <a:off x="1153737" y="2418008"/>
            <a:ext cx="2084225"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counters</a:t>
            </a:r>
            <a:endParaRPr lang="en-US" dirty="0">
              <a:solidFill>
                <a:schemeClr val="accent3">
                  <a:lumMod val="60000"/>
                  <a:lumOff val="40000"/>
                </a:schemeClr>
              </a:solidFill>
            </a:endParaRPr>
          </a:p>
        </p:txBody>
      </p:sp>
      <p:sp>
        <p:nvSpPr>
          <p:cNvPr id="37" name="Rectangle 36">
            <a:extLst>
              <a:ext uri="{FF2B5EF4-FFF2-40B4-BE49-F238E27FC236}">
                <a16:creationId xmlns:a16="http://schemas.microsoft.com/office/drawing/2014/main" id="{DA9EA453-13A3-445F-82F9-CFF6FEBF9C1E}"/>
              </a:ext>
            </a:extLst>
          </p:cNvPr>
          <p:cNvSpPr/>
          <p:nvPr/>
        </p:nvSpPr>
        <p:spPr>
          <a:xfrm>
            <a:off x="5243842" y="2418008"/>
            <a:ext cx="1704313"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trace</a:t>
            </a:r>
            <a:endParaRPr lang="en-US" dirty="0">
              <a:solidFill>
                <a:schemeClr val="accent3">
                  <a:lumMod val="60000"/>
                  <a:lumOff val="40000"/>
                </a:schemeClr>
              </a:solidFill>
            </a:endParaRPr>
          </a:p>
        </p:txBody>
      </p:sp>
      <p:sp>
        <p:nvSpPr>
          <p:cNvPr id="38" name="Rectangle 37">
            <a:extLst>
              <a:ext uri="{FF2B5EF4-FFF2-40B4-BE49-F238E27FC236}">
                <a16:creationId xmlns:a16="http://schemas.microsoft.com/office/drawing/2014/main" id="{3467E38F-AF69-4366-A6BD-851A986FA8FF}"/>
              </a:ext>
            </a:extLst>
          </p:cNvPr>
          <p:cNvSpPr/>
          <p:nvPr/>
        </p:nvSpPr>
        <p:spPr>
          <a:xfrm>
            <a:off x="9230402" y="2418008"/>
            <a:ext cx="1577676"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dump</a:t>
            </a:r>
            <a:endParaRPr lang="en-US" dirty="0">
              <a:solidFill>
                <a:schemeClr val="accent3">
                  <a:lumMod val="60000"/>
                  <a:lumOff val="40000"/>
                </a:schemeClr>
              </a:solidFill>
            </a:endParaRPr>
          </a:p>
        </p:txBody>
      </p:sp>
      <p:pic>
        <p:nvPicPr>
          <p:cNvPr id="39" name="Picture 38">
            <a:extLst>
              <a:ext uri="{FF2B5EF4-FFF2-40B4-BE49-F238E27FC236}">
                <a16:creationId xmlns:a16="http://schemas.microsoft.com/office/drawing/2014/main" id="{592953D6-D966-4B58-A88B-AF8FFE7049B3}"/>
              </a:ext>
            </a:extLst>
          </p:cNvPr>
          <p:cNvPicPr>
            <a:picLocks noChangeAspect="1"/>
          </p:cNvPicPr>
          <p:nvPr/>
        </p:nvPicPr>
        <p:blipFill>
          <a:blip r:embed="rId8"/>
          <a:stretch>
            <a:fillRect/>
          </a:stretch>
        </p:blipFill>
        <p:spPr>
          <a:xfrm>
            <a:off x="385626" y="4947616"/>
            <a:ext cx="3582151" cy="3048373"/>
          </a:xfrm>
          <a:prstGeom prst="rect">
            <a:avLst/>
          </a:prstGeom>
          <a:effectLst>
            <a:glow rad="101600">
              <a:schemeClr val="accent3">
                <a:satMod val="175000"/>
                <a:alpha val="40000"/>
              </a:schemeClr>
            </a:glow>
          </a:effectLst>
        </p:spPr>
      </p:pic>
      <p:pic>
        <p:nvPicPr>
          <p:cNvPr id="40" name="Picture 2" descr="VS visualization">
            <a:extLst>
              <a:ext uri="{FF2B5EF4-FFF2-40B4-BE49-F238E27FC236}">
                <a16:creationId xmlns:a16="http://schemas.microsoft.com/office/drawing/2014/main" id="{4C705F56-0214-4D61-85C6-E09E61FD3F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0" r="1" b="3395"/>
          <a:stretch/>
        </p:blipFill>
        <p:spPr bwMode="auto">
          <a:xfrm>
            <a:off x="4300011" y="4947616"/>
            <a:ext cx="3591973" cy="2462213"/>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2" name="Picture 2" descr="A screenshot of a cell phone&#10;&#10;Description generated with very high confidence">
            <a:extLst>
              <a:ext uri="{FF2B5EF4-FFF2-40B4-BE49-F238E27FC236}">
                <a16:creationId xmlns:a16="http://schemas.microsoft.com/office/drawing/2014/main" id="{1EC5E7C4-45B2-48A6-A9BD-E30E662A3338}"/>
              </a:ext>
            </a:extLst>
          </p:cNvPr>
          <p:cNvPicPr>
            <a:picLocks noChangeAspect="1"/>
          </p:cNvPicPr>
          <p:nvPr/>
        </p:nvPicPr>
        <p:blipFill>
          <a:blip r:embed="rId10"/>
          <a:stretch>
            <a:fillRect/>
          </a:stretch>
        </p:blipFill>
        <p:spPr>
          <a:xfrm>
            <a:off x="8224218" y="4947616"/>
            <a:ext cx="3591973" cy="2280903"/>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2130664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animEffect transition="in" filter="fade">
                                      <p:cBhvr>
                                        <p:cTn id="29" dur="500"/>
                                        <p:tgtEl>
                                          <p:spTgt spid="33">
                                            <p:txEl>
                                              <p:pRg st="0" end="0"/>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animEffect transition="in" filter="fade">
                                      <p:cBhvr>
                                        <p:cTn id="33" dur="500"/>
                                        <p:tgtEl>
                                          <p:spTgt spid="33">
                                            <p:txEl>
                                              <p:pRg st="1" end="1"/>
                                            </p:txEl>
                                          </p:spTgt>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3">
                                            <p:txEl>
                                              <p:pRg st="2" end="2"/>
                                            </p:txEl>
                                          </p:spTgt>
                                        </p:tgtEl>
                                        <p:attrNameLst>
                                          <p:attrName>style.visibility</p:attrName>
                                        </p:attrNameLst>
                                      </p:cBhvr>
                                      <p:to>
                                        <p:strVal val="visible"/>
                                      </p:to>
                                    </p:set>
                                    <p:animEffect transition="in" filter="fade">
                                      <p:cBhvr>
                                        <p:cTn id="37" dur="500"/>
                                        <p:tgtEl>
                                          <p:spTgt spid="3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xEl>
                                              <p:pRg st="0" end="0"/>
                                            </p:txEl>
                                          </p:spTgt>
                                        </p:tgtEl>
                                        <p:attrNameLst>
                                          <p:attrName>style.visibility</p:attrName>
                                        </p:attrNameLst>
                                      </p:cBhvr>
                                      <p:to>
                                        <p:strVal val="visible"/>
                                      </p:to>
                                    </p:set>
                                    <p:animEffect transition="in" filter="fade">
                                      <p:cBhvr>
                                        <p:cTn id="47" dur="500"/>
                                        <p:tgtEl>
                                          <p:spTgt spid="35">
                                            <p:txEl>
                                              <p:pRg st="0" end="0"/>
                                            </p:tx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5">
                                            <p:txEl>
                                              <p:pRg st="1" end="1"/>
                                            </p:txEl>
                                          </p:spTgt>
                                        </p:tgtEl>
                                        <p:attrNameLst>
                                          <p:attrName>style.visibility</p:attrName>
                                        </p:attrNameLst>
                                      </p:cBhvr>
                                      <p:to>
                                        <p:strVal val="visible"/>
                                      </p:to>
                                    </p:set>
                                    <p:animEffect transition="in" filter="fade">
                                      <p:cBhvr>
                                        <p:cTn id="51" dur="500"/>
                                        <p:tgtEl>
                                          <p:spTgt spid="35">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xEl>
                                              <p:pRg st="0" end="0"/>
                                            </p:txEl>
                                          </p:spTgt>
                                        </p:tgtEl>
                                        <p:attrNameLst>
                                          <p:attrName>style.visibility</p:attrName>
                                        </p:attrNameLst>
                                      </p:cBhvr>
                                      <p:to>
                                        <p:strVal val="visible"/>
                                      </p:to>
                                    </p:set>
                                    <p:animEffect transition="in" filter="fade">
                                      <p:cBhvr>
                                        <p:cTn id="61" dur="500"/>
                                        <p:tgtEl>
                                          <p:spTgt spid="34">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4">
                                            <p:txEl>
                                              <p:pRg st="1" end="1"/>
                                            </p:txEl>
                                          </p:spTgt>
                                        </p:tgtEl>
                                        <p:attrNameLst>
                                          <p:attrName>style.visibility</p:attrName>
                                        </p:attrNameLst>
                                      </p:cBhvr>
                                      <p:to>
                                        <p:strVal val="visible"/>
                                      </p:to>
                                    </p:set>
                                    <p:animEffect transition="in" filter="fade">
                                      <p:cBhvr>
                                        <p:cTn id="65" dur="500"/>
                                        <p:tgtEl>
                                          <p:spTgt spid="34">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allAtOnce"/>
      <p:bldP spid="34" grpId="0" uiExpand="1" build="p"/>
      <p:bldP spid="35" grpId="0" uiExpand="1" build="allAtOnce"/>
      <p:bldP spid="36" grpId="0"/>
      <p:bldP spid="37"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23A3479-E97D-4099-99DB-3EF5FCC25A31}"/>
              </a:ext>
            </a:extLst>
          </p:cNvPr>
          <p:cNvSpPr>
            <a:spLocks noGrp="1"/>
          </p:cNvSpPr>
          <p:nvPr>
            <p:ph type="title"/>
          </p:nvPr>
        </p:nvSpPr>
        <p:spPr>
          <a:xfrm>
            <a:off x="588263" y="457200"/>
            <a:ext cx="11018520" cy="553998"/>
          </a:xfrm>
        </p:spPr>
        <p:txBody>
          <a:bodyPr/>
          <a:lstStyle/>
          <a:p>
            <a:r>
              <a:rPr lang="en-US" dirty="0"/>
              <a:t>Try .NET 7 with ASP.NET Core &amp; Blazor today!</a:t>
            </a:r>
          </a:p>
        </p:txBody>
      </p:sp>
      <p:sp>
        <p:nvSpPr>
          <p:cNvPr id="23" name="Text Placeholder 2">
            <a:extLst>
              <a:ext uri="{FF2B5EF4-FFF2-40B4-BE49-F238E27FC236}">
                <a16:creationId xmlns:a16="http://schemas.microsoft.com/office/drawing/2014/main" id="{CB0BE868-66E3-47A5-B2FF-6E41A27B1829}"/>
              </a:ext>
            </a:extLst>
          </p:cNvPr>
          <p:cNvSpPr txBox="1">
            <a:spLocks/>
          </p:cNvSpPr>
          <p:nvPr/>
        </p:nvSpPr>
        <p:spPr>
          <a:xfrm>
            <a:off x="586390" y="1434370"/>
            <a:ext cx="11018520" cy="35332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Download: </a:t>
            </a:r>
            <a:r>
              <a:rPr lang="en-US">
                <a:hlinkClick r:id="rId2"/>
              </a:rPr>
              <a:t>https://dotnet.microsoft.com/download</a:t>
            </a:r>
            <a:endParaRPr lang="en-US"/>
          </a:p>
          <a:p>
            <a:r>
              <a:rPr lang="en-US"/>
              <a:t>Visual Studio: </a:t>
            </a:r>
            <a:r>
              <a:rPr lang="en-US">
                <a:hlinkClick r:id="rId3"/>
              </a:rPr>
              <a:t>https://visualstudio.com/preview</a:t>
            </a:r>
            <a:r>
              <a:rPr lang="en-US"/>
              <a:t> </a:t>
            </a:r>
          </a:p>
          <a:p>
            <a:r>
              <a:rPr lang="en-US"/>
              <a:t>Docs: </a:t>
            </a:r>
            <a:r>
              <a:rPr lang="en-US">
                <a:hlinkClick r:id="rId4"/>
              </a:rPr>
              <a:t>https://docs.asp.net</a:t>
            </a:r>
            <a:endParaRPr lang="en-US"/>
          </a:p>
          <a:p>
            <a:r>
              <a:rPr lang="en-US"/>
              <a:t>Blazor: </a:t>
            </a:r>
            <a:r>
              <a:rPr lang="en-US">
                <a:hlinkClick r:id="rId5"/>
              </a:rPr>
              <a:t>https://blazor.net</a:t>
            </a:r>
            <a:endParaRPr lang="en-US"/>
          </a:p>
          <a:p>
            <a:r>
              <a:rPr lang="en-US"/>
              <a:t>Workshop: </a:t>
            </a:r>
            <a:r>
              <a:rPr lang="en-US">
                <a:hlinkClick r:id="rId6"/>
              </a:rPr>
              <a:t>https://aka.ms/blazorworkshop</a:t>
            </a:r>
            <a:r>
              <a:rPr lang="en-US"/>
              <a:t> </a:t>
            </a:r>
          </a:p>
          <a:p>
            <a:endParaRPr lang="en-US"/>
          </a:p>
          <a:p>
            <a:endParaRPr lang="en-US" dirty="0"/>
          </a:p>
        </p:txBody>
      </p:sp>
    </p:spTree>
    <p:extLst>
      <p:ext uri="{BB962C8B-B14F-4D97-AF65-F5344CB8AC3E}">
        <p14:creationId xmlns:p14="http://schemas.microsoft.com/office/powerpoint/2010/main" val="33781067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r>
              <a:rPr lang="en-US" dirty="0" err="1"/>
              <a:t>Blazor</a:t>
            </a:r>
            <a:endParaRPr lang="en-US" dirty="0"/>
          </a:p>
        </p:txBody>
      </p:sp>
    </p:spTree>
    <p:extLst>
      <p:ext uri="{BB962C8B-B14F-4D97-AF65-F5344CB8AC3E}">
        <p14:creationId xmlns:p14="http://schemas.microsoft.com/office/powerpoint/2010/main" val="3817571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D1FB-888F-4EAE-9C94-866BBBF4C51F}"/>
              </a:ext>
            </a:extLst>
          </p:cNvPr>
          <p:cNvSpPr>
            <a:spLocks noGrp="1"/>
          </p:cNvSpPr>
          <p:nvPr>
            <p:ph type="title"/>
          </p:nvPr>
        </p:nvSpPr>
        <p:spPr/>
        <p:txBody>
          <a:bodyPr/>
          <a:lstStyle/>
          <a:p>
            <a:r>
              <a:rPr lang="en-US" dirty="0"/>
              <a:t>Get started </a:t>
            </a:r>
            <a:r>
              <a:rPr lang="en-US" i="1" dirty="0"/>
              <a:t>faster</a:t>
            </a:r>
            <a:r>
              <a:rPr lang="en-US" dirty="0"/>
              <a:t> with ASP.NET Core</a:t>
            </a:r>
          </a:p>
        </p:txBody>
      </p:sp>
      <p:sp>
        <p:nvSpPr>
          <p:cNvPr id="3" name="Content Placeholder 2">
            <a:extLst>
              <a:ext uri="{FF2B5EF4-FFF2-40B4-BE49-F238E27FC236}">
                <a16:creationId xmlns:a16="http://schemas.microsoft.com/office/drawing/2014/main" id="{9B6809AC-D43C-4C8B-8709-C6D7B9CCDEC3}"/>
              </a:ext>
            </a:extLst>
          </p:cNvPr>
          <p:cNvSpPr>
            <a:spLocks noGrp="1"/>
          </p:cNvSpPr>
          <p:nvPr>
            <p:ph sz="half" idx="1"/>
          </p:nvPr>
        </p:nvSpPr>
        <p:spPr/>
        <p:txBody>
          <a:bodyPr>
            <a:normAutofit/>
          </a:bodyPr>
          <a:lstStyle/>
          <a:p>
            <a:pPr marL="0" indent="0">
              <a:lnSpc>
                <a:spcPct val="100000"/>
              </a:lnSpc>
              <a:spcBef>
                <a:spcPts val="0"/>
              </a:spcBef>
              <a:buNone/>
            </a:pPr>
            <a:r>
              <a:rPr lang="en-US" sz="1800" b="0" dirty="0">
                <a:solidFill>
                  <a:schemeClr val="tx1"/>
                </a:solidFill>
                <a:effectLst/>
                <a:latin typeface="Consolas" panose="020B0609020204030204" pitchFamily="49" charset="0"/>
              </a:rPr>
              <a:t>var app = </a:t>
            </a:r>
            <a:r>
              <a:rPr lang="en-US" sz="1800" b="0" dirty="0" err="1">
                <a:solidFill>
                  <a:schemeClr val="tx1"/>
                </a:solidFill>
                <a:effectLst/>
                <a:latin typeface="Consolas" panose="020B0609020204030204" pitchFamily="49" charset="0"/>
              </a:rPr>
              <a:t>WebApplication.Create</a:t>
            </a:r>
            <a:r>
              <a:rPr lang="en-US" sz="1800" b="0" dirty="0">
                <a:solidFill>
                  <a:schemeClr val="tx1"/>
                </a:solidFill>
                <a:effectLst/>
                <a:latin typeface="Consolas" panose="020B0609020204030204" pitchFamily="49" charset="0"/>
              </a:rPr>
              <a:t>();</a:t>
            </a:r>
          </a:p>
          <a:p>
            <a:pPr marL="0" indent="0">
              <a:lnSpc>
                <a:spcPct val="100000"/>
              </a:lnSpc>
              <a:spcBef>
                <a:spcPts val="0"/>
              </a:spcBef>
              <a:buNone/>
            </a:pPr>
            <a:br>
              <a:rPr lang="en-US" sz="1800" b="0" dirty="0">
                <a:solidFill>
                  <a:schemeClr val="tx1"/>
                </a:solidFill>
                <a:effectLst/>
                <a:latin typeface="Consolas" panose="020B0609020204030204" pitchFamily="49" charset="0"/>
              </a:rPr>
            </a:br>
            <a:r>
              <a:rPr lang="en-US" sz="1800" b="0" dirty="0" err="1">
                <a:solidFill>
                  <a:schemeClr val="tx1"/>
                </a:solidFill>
                <a:effectLst/>
                <a:latin typeface="Consolas" panose="020B0609020204030204" pitchFamily="49" charset="0"/>
              </a:rPr>
              <a:t>app.MapGet</a:t>
            </a:r>
            <a:r>
              <a:rPr lang="en-US" sz="1800" b="0" dirty="0">
                <a:solidFill>
                  <a:schemeClr val="tx1"/>
                </a:solidFill>
                <a:effectLst/>
                <a:latin typeface="Consolas" panose="020B0609020204030204" pitchFamily="49" charset="0"/>
              </a:rPr>
              <a:t>("/", () =&gt; "Hello World!");</a:t>
            </a:r>
          </a:p>
          <a:p>
            <a:pPr marL="0" indent="0">
              <a:buNone/>
            </a:pPr>
            <a:br>
              <a:rPr lang="en-US" sz="1800" b="0" dirty="0">
                <a:solidFill>
                  <a:schemeClr val="tx1"/>
                </a:solidFill>
                <a:effectLst/>
                <a:latin typeface="Consolas" panose="020B0609020204030204" pitchFamily="49" charset="0"/>
              </a:rPr>
            </a:br>
            <a:r>
              <a:rPr lang="en-US" sz="1800" b="0" dirty="0">
                <a:solidFill>
                  <a:schemeClr val="tx1"/>
                </a:solidFill>
                <a:effectLst/>
                <a:latin typeface="Consolas" panose="020B0609020204030204" pitchFamily="49" charset="0"/>
              </a:rPr>
              <a:t>await </a:t>
            </a:r>
            <a:r>
              <a:rPr lang="en-US" sz="1800" b="0" dirty="0" err="1">
                <a:solidFill>
                  <a:schemeClr val="tx1"/>
                </a:solidFill>
                <a:effectLst/>
                <a:latin typeface="Consolas" panose="020B0609020204030204" pitchFamily="49" charset="0"/>
              </a:rPr>
              <a:t>app.RunAsync</a:t>
            </a:r>
            <a:r>
              <a:rPr lang="en-US" sz="1800" b="0" dirty="0">
                <a:solidFill>
                  <a:schemeClr val="tx1"/>
                </a:solidFill>
                <a:effectLst/>
                <a:latin typeface="Consolas" panose="020B0609020204030204" pitchFamily="49" charset="0"/>
              </a:rPr>
              <a:t>();</a:t>
            </a:r>
          </a:p>
          <a:p>
            <a:pPr marL="0" indent="0">
              <a:buNone/>
            </a:pPr>
            <a:endParaRPr lang="en-US" dirty="0">
              <a:solidFill>
                <a:schemeClr val="tx1"/>
              </a:solidFill>
            </a:endParaRPr>
          </a:p>
        </p:txBody>
      </p:sp>
      <p:sp>
        <p:nvSpPr>
          <p:cNvPr id="4" name="Content Placeholder 3">
            <a:extLst>
              <a:ext uri="{FF2B5EF4-FFF2-40B4-BE49-F238E27FC236}">
                <a16:creationId xmlns:a16="http://schemas.microsoft.com/office/drawing/2014/main" id="{BDD61A74-4464-47FE-93FC-B7FDE1E74E97}"/>
              </a:ext>
            </a:extLst>
          </p:cNvPr>
          <p:cNvSpPr>
            <a:spLocks noGrp="1"/>
          </p:cNvSpPr>
          <p:nvPr>
            <p:ph sz="half" idx="2"/>
          </p:nvPr>
        </p:nvSpPr>
        <p:spPr/>
        <p:txBody>
          <a:bodyPr>
            <a:normAutofit/>
          </a:bodyPr>
          <a:lstStyle/>
          <a:p>
            <a:r>
              <a:rPr lang="en-US" dirty="0"/>
              <a:t>Single C# file</a:t>
            </a:r>
          </a:p>
          <a:p>
            <a:r>
              <a:rPr lang="en-US" dirty="0"/>
              <a:t>Simplified host setup</a:t>
            </a:r>
          </a:p>
          <a:p>
            <a:r>
              <a:rPr lang="en-US" dirty="0"/>
              <a:t>Minimal APIs</a:t>
            </a:r>
          </a:p>
          <a:p>
            <a:r>
              <a:rPr lang="en-US" dirty="0"/>
              <a:t>Latest C# features</a:t>
            </a:r>
          </a:p>
          <a:p>
            <a:pPr marL="0" indent="0">
              <a:buNone/>
            </a:pPr>
            <a:endParaRPr lang="en-US" dirty="0"/>
          </a:p>
        </p:txBody>
      </p:sp>
    </p:spTree>
    <p:extLst>
      <p:ext uri="{BB962C8B-B14F-4D97-AF65-F5344CB8AC3E}">
        <p14:creationId xmlns:p14="http://schemas.microsoft.com/office/powerpoint/2010/main" val="53174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Razor Pages</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344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Razor Pages</a:t>
            </a:r>
          </a:p>
        </p:txBody>
      </p:sp>
      <p:sp>
        <p:nvSpPr>
          <p:cNvPr id="3" name="Text Placeholder 2"/>
          <p:cNvSpPr>
            <a:spLocks noGrp="1"/>
          </p:cNvSpPr>
          <p:nvPr>
            <p:ph type="body" sz="quarter" idx="10"/>
          </p:nvPr>
        </p:nvSpPr>
        <p:spPr>
          <a:xfrm>
            <a:off x="269239" y="1189495"/>
            <a:ext cx="11653523" cy="2028248"/>
          </a:xfrm>
        </p:spPr>
        <p:txBody>
          <a:bodyPr/>
          <a:lstStyle/>
          <a:p>
            <a:pPr marL="560241" indent="-560241">
              <a:buFont typeface="Arial" panose="020B0604020202020204" pitchFamily="34" charset="0"/>
              <a:buChar char="•"/>
            </a:pPr>
            <a:endParaRPr lang="en-US" dirty="0"/>
          </a:p>
          <a:p>
            <a:pPr marL="560241" indent="-560241">
              <a:buFont typeface="Arial" panose="020B0604020202020204" pitchFamily="34" charset="0"/>
              <a:buChar char="•"/>
            </a:pPr>
            <a:r>
              <a:rPr lang="en-US" dirty="0"/>
              <a:t>Runs on all the same MVC infrastructure</a:t>
            </a:r>
          </a:p>
          <a:p>
            <a:pPr marL="560241" indent="-560241">
              <a:buFont typeface="Arial" panose="020B0604020202020204" pitchFamily="34" charset="0"/>
              <a:buChar char="•"/>
            </a:pPr>
            <a:r>
              <a:rPr lang="en-US" dirty="0"/>
              <a:t>Better encapsulation and grouping of UI details</a:t>
            </a:r>
          </a:p>
          <a:p>
            <a:pPr marL="560241" indent="-560241">
              <a:buFont typeface="Arial" panose="020B0604020202020204" pitchFamily="34" charset="0"/>
              <a:buChar char="•"/>
            </a:pPr>
            <a:r>
              <a:rPr lang="en-US" dirty="0"/>
              <a:t>Fewer folders and files</a:t>
            </a:r>
          </a:p>
        </p:txBody>
      </p:sp>
      <p:grpSp>
        <p:nvGrpSpPr>
          <p:cNvPr id="12" name="Group 11">
            <a:extLst>
              <a:ext uri="{FF2B5EF4-FFF2-40B4-BE49-F238E27FC236}">
                <a16:creationId xmlns:a16="http://schemas.microsoft.com/office/drawing/2014/main" id="{646A06FA-1DF8-435A-AFF5-7DC1405E386A}"/>
              </a:ext>
            </a:extLst>
          </p:cNvPr>
          <p:cNvGrpSpPr/>
          <p:nvPr/>
        </p:nvGrpSpPr>
        <p:grpSpPr>
          <a:xfrm>
            <a:off x="614732" y="3294536"/>
            <a:ext cx="10962537" cy="3316737"/>
            <a:chOff x="1006214" y="3360102"/>
            <a:chExt cx="11182359" cy="3383244"/>
          </a:xfrm>
        </p:grpSpPr>
        <p:grpSp>
          <p:nvGrpSpPr>
            <p:cNvPr id="6" name="Group 5">
              <a:extLst>
                <a:ext uri="{FF2B5EF4-FFF2-40B4-BE49-F238E27FC236}">
                  <a16:creationId xmlns:a16="http://schemas.microsoft.com/office/drawing/2014/main" id="{BBA0D792-3906-4FCE-A8D3-81564110AF09}"/>
                </a:ext>
              </a:extLst>
            </p:cNvPr>
            <p:cNvGrpSpPr/>
            <p:nvPr/>
          </p:nvGrpSpPr>
          <p:grpSpPr>
            <a:xfrm>
              <a:off x="1006214" y="3360103"/>
              <a:ext cx="5502452" cy="3383243"/>
              <a:chOff x="1006214" y="3360103"/>
              <a:chExt cx="5502452" cy="3383243"/>
            </a:xfrm>
          </p:grpSpPr>
          <p:sp>
            <p:nvSpPr>
              <p:cNvPr id="4" name="Rectangle 3">
                <a:extLst>
                  <a:ext uri="{FF2B5EF4-FFF2-40B4-BE49-F238E27FC236}">
                    <a16:creationId xmlns:a16="http://schemas.microsoft.com/office/drawing/2014/main" id="{4774F918-7327-4CDD-8082-5A278E506246}"/>
                  </a:ext>
                </a:extLst>
              </p:cNvPr>
              <p:cNvSpPr/>
              <p:nvPr/>
            </p:nvSpPr>
            <p:spPr bwMode="auto">
              <a:xfrm>
                <a:off x="1006214" y="3360103"/>
                <a:ext cx="5486340" cy="3383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529" b="1" dirty="0">
                    <a:gradFill>
                      <a:gsLst>
                        <a:gs pos="0">
                          <a:srgbClr val="FFFFFF"/>
                        </a:gs>
                        <a:gs pos="100000">
                          <a:srgbClr val="FFFFFF"/>
                        </a:gs>
                      </a:gsLst>
                      <a:lin ang="5400000" scaled="0"/>
                    </a:gradFill>
                    <a:ea typeface="Segoe UI" pitchFamily="34" charset="0"/>
                    <a:cs typeface="Segoe UI" pitchFamily="34" charset="0"/>
                  </a:rPr>
                  <a:t>MVC</a:t>
                </a:r>
              </a:p>
            </p:txBody>
          </p:sp>
          <p:sp>
            <p:nvSpPr>
              <p:cNvPr id="5" name="TextBox 4">
                <a:extLst>
                  <a:ext uri="{FF2B5EF4-FFF2-40B4-BE49-F238E27FC236}">
                    <a16:creationId xmlns:a16="http://schemas.microsoft.com/office/drawing/2014/main" id="{E71C5A55-C0AA-4DDC-829C-2CE6CA55B88D}"/>
                  </a:ext>
                </a:extLst>
              </p:cNvPr>
              <p:cNvSpPr txBox="1"/>
              <p:nvPr/>
            </p:nvSpPr>
            <p:spPr>
              <a:xfrm>
                <a:off x="1097654" y="4137335"/>
                <a:ext cx="5411012" cy="2548370"/>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/Controllers/</a:t>
                </a:r>
                <a:r>
                  <a:rPr lang="en-US" sz="2745" dirty="0" err="1">
                    <a:gradFill>
                      <a:gsLst>
                        <a:gs pos="2917">
                          <a:schemeClr val="tx1"/>
                        </a:gs>
                        <a:gs pos="30000">
                          <a:schemeClr val="tx1"/>
                        </a:gs>
                      </a:gsLst>
                      <a:lin ang="5400000" scaled="0"/>
                    </a:gradFill>
                  </a:rPr>
                  <a:t>CartController.cs</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a:t>
                </a:r>
                <a:r>
                  <a:rPr lang="en-US" sz="2745" dirty="0" err="1">
                    <a:gradFill>
                      <a:gsLst>
                        <a:gs pos="2917">
                          <a:schemeClr val="tx1"/>
                        </a:gs>
                        <a:gs pos="30000">
                          <a:schemeClr val="tx1"/>
                        </a:gs>
                      </a:gsLst>
                      <a:lin ang="5400000" scaled="0"/>
                    </a:gradFill>
                  </a:rPr>
                  <a:t>ViewModels</a:t>
                </a:r>
                <a:r>
                  <a:rPr lang="en-US" sz="2745" dirty="0">
                    <a:gradFill>
                      <a:gsLst>
                        <a:gs pos="2917">
                          <a:schemeClr val="tx1"/>
                        </a:gs>
                        <a:gs pos="30000">
                          <a:schemeClr val="tx1"/>
                        </a:gs>
                      </a:gsLst>
                      <a:lin ang="5400000" scaled="0"/>
                    </a:gradFill>
                  </a:rPr>
                  <a:t>/</a:t>
                </a:r>
                <a:r>
                  <a:rPr lang="en-US" sz="2745" dirty="0" err="1">
                    <a:gradFill>
                      <a:gsLst>
                        <a:gs pos="2917">
                          <a:schemeClr val="tx1"/>
                        </a:gs>
                        <a:gs pos="30000">
                          <a:schemeClr val="tx1"/>
                        </a:gs>
                      </a:gsLst>
                      <a:lin ang="5400000" scaled="0"/>
                    </a:gradFill>
                  </a:rPr>
                  <a:t>CartViewModel.cs</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/Views/Cart/</a:t>
                </a:r>
                <a:r>
                  <a:rPr lang="en-US" sz="2745" dirty="0" err="1">
                    <a:gradFill>
                      <a:gsLst>
                        <a:gs pos="2917">
                          <a:schemeClr val="tx1"/>
                        </a:gs>
                        <a:gs pos="30000">
                          <a:schemeClr val="tx1"/>
                        </a:gs>
                      </a:gsLst>
                      <a:lin ang="5400000" scaled="0"/>
                    </a:gradFill>
                  </a:rPr>
                  <a:t>Index.cshtml</a:t>
                </a: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r>
                  <a:rPr lang="en-US" sz="2745" b="1" dirty="0">
                    <a:gradFill>
                      <a:gsLst>
                        <a:gs pos="2917">
                          <a:schemeClr val="tx1"/>
                        </a:gs>
                        <a:gs pos="30000">
                          <a:schemeClr val="tx1"/>
                        </a:gs>
                      </a:gsLst>
                      <a:lin ang="5400000" scaled="0"/>
                    </a:gradFill>
                  </a:rPr>
                  <a:t>3</a:t>
                </a:r>
                <a:r>
                  <a:rPr lang="en-US" sz="2745" dirty="0">
                    <a:gradFill>
                      <a:gsLst>
                        <a:gs pos="2917">
                          <a:schemeClr val="tx1"/>
                        </a:gs>
                        <a:gs pos="30000">
                          <a:schemeClr val="tx1"/>
                        </a:gs>
                      </a:gsLst>
                      <a:lin ang="5400000" scaled="0"/>
                    </a:gradFill>
                  </a:rPr>
                  <a:t> Root Level Folders</a:t>
                </a:r>
              </a:p>
            </p:txBody>
          </p:sp>
        </p:grpSp>
        <p:grpSp>
          <p:nvGrpSpPr>
            <p:cNvPr id="11" name="Group 10">
              <a:extLst>
                <a:ext uri="{FF2B5EF4-FFF2-40B4-BE49-F238E27FC236}">
                  <a16:creationId xmlns:a16="http://schemas.microsoft.com/office/drawing/2014/main" id="{96FA3BDA-FB41-4C28-A26A-7C2EA65A7E2E}"/>
                </a:ext>
              </a:extLst>
            </p:cNvPr>
            <p:cNvGrpSpPr/>
            <p:nvPr/>
          </p:nvGrpSpPr>
          <p:grpSpPr>
            <a:xfrm>
              <a:off x="6702233" y="3360102"/>
              <a:ext cx="5486340" cy="3383243"/>
              <a:chOff x="6702233" y="3360102"/>
              <a:chExt cx="5486340" cy="3383243"/>
            </a:xfrm>
          </p:grpSpPr>
          <p:grpSp>
            <p:nvGrpSpPr>
              <p:cNvPr id="8" name="Group 7">
                <a:extLst>
                  <a:ext uri="{FF2B5EF4-FFF2-40B4-BE49-F238E27FC236}">
                    <a16:creationId xmlns:a16="http://schemas.microsoft.com/office/drawing/2014/main" id="{A1F1D6CB-1309-43E5-B61E-442F8E97301D}"/>
                  </a:ext>
                </a:extLst>
              </p:cNvPr>
              <p:cNvGrpSpPr/>
              <p:nvPr/>
            </p:nvGrpSpPr>
            <p:grpSpPr>
              <a:xfrm>
                <a:off x="6702233" y="3360102"/>
                <a:ext cx="5486340" cy="3383243"/>
                <a:chOff x="1006214" y="3360103"/>
                <a:chExt cx="5486340" cy="3383243"/>
              </a:xfrm>
            </p:grpSpPr>
            <p:sp>
              <p:nvSpPr>
                <p:cNvPr id="9" name="Rectangle 8">
                  <a:extLst>
                    <a:ext uri="{FF2B5EF4-FFF2-40B4-BE49-F238E27FC236}">
                      <a16:creationId xmlns:a16="http://schemas.microsoft.com/office/drawing/2014/main" id="{DAF65366-7467-4F28-8624-E2C4E8BCD7CD}"/>
                    </a:ext>
                  </a:extLst>
                </p:cNvPr>
                <p:cNvSpPr/>
                <p:nvPr/>
              </p:nvSpPr>
              <p:spPr bwMode="auto">
                <a:xfrm>
                  <a:off x="1006214" y="3360103"/>
                  <a:ext cx="5486340" cy="3383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529" b="1" dirty="0">
                      <a:gradFill>
                        <a:gsLst>
                          <a:gs pos="0">
                            <a:srgbClr val="FFFFFF"/>
                          </a:gs>
                          <a:gs pos="100000">
                            <a:srgbClr val="FFFFFF"/>
                          </a:gs>
                        </a:gsLst>
                        <a:lin ang="5400000" scaled="0"/>
                      </a:gradFill>
                      <a:ea typeface="Segoe UI" pitchFamily="34" charset="0"/>
                      <a:cs typeface="Segoe UI" pitchFamily="34" charset="0"/>
                    </a:rPr>
                    <a:t>Razor Pages</a:t>
                  </a:r>
                </a:p>
              </p:txBody>
            </p:sp>
            <p:sp>
              <p:nvSpPr>
                <p:cNvPr id="10" name="TextBox 9">
                  <a:extLst>
                    <a:ext uri="{FF2B5EF4-FFF2-40B4-BE49-F238E27FC236}">
                      <a16:creationId xmlns:a16="http://schemas.microsoft.com/office/drawing/2014/main" id="{0C9260B4-0376-4297-8BF0-7BD111474A45}"/>
                    </a:ext>
                  </a:extLst>
                </p:cNvPr>
                <p:cNvSpPr txBox="1"/>
                <p:nvPr/>
              </p:nvSpPr>
              <p:spPr>
                <a:xfrm>
                  <a:off x="1097654" y="4137335"/>
                  <a:ext cx="4352942" cy="2548370"/>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/Pages/Cart/</a:t>
                  </a:r>
                  <a:r>
                    <a:rPr lang="en-US" sz="2745" dirty="0" err="1">
                      <a:gradFill>
                        <a:gsLst>
                          <a:gs pos="2917">
                            <a:schemeClr val="tx1"/>
                          </a:gs>
                          <a:gs pos="30000">
                            <a:schemeClr val="tx1"/>
                          </a:gs>
                        </a:gsLst>
                        <a:lin ang="5400000" scaled="0"/>
                      </a:gradFill>
                    </a:rPr>
                    <a:t>Index.cshtml</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Index.cshtml.cs</a:t>
                  </a: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r>
                    <a:rPr lang="en-US" sz="2745" b="1" dirty="0">
                      <a:gradFill>
                        <a:gsLst>
                          <a:gs pos="2917">
                            <a:schemeClr val="tx1"/>
                          </a:gs>
                          <a:gs pos="30000">
                            <a:schemeClr val="tx1"/>
                          </a:gs>
                        </a:gsLst>
                        <a:lin ang="5400000" scaled="0"/>
                      </a:gradFill>
                    </a:rPr>
                    <a:t>1</a:t>
                  </a:r>
                  <a:r>
                    <a:rPr lang="en-US" sz="2745" dirty="0">
                      <a:gradFill>
                        <a:gsLst>
                          <a:gs pos="2917">
                            <a:schemeClr val="tx1"/>
                          </a:gs>
                          <a:gs pos="30000">
                            <a:schemeClr val="tx1"/>
                          </a:gs>
                        </a:gsLst>
                        <a:lin ang="5400000" scaled="0"/>
                      </a:gradFill>
                    </a:rPr>
                    <a:t> Root Level Folder</a:t>
                  </a:r>
                </a:p>
              </p:txBody>
            </p:sp>
          </p:grpSp>
          <p:sp>
            <p:nvSpPr>
              <p:cNvPr id="7" name="Arrow: Bent 6">
                <a:extLst>
                  <a:ext uri="{FF2B5EF4-FFF2-40B4-BE49-F238E27FC236}">
                    <a16:creationId xmlns:a16="http://schemas.microsoft.com/office/drawing/2014/main" id="{4CF1ECEA-5ACC-475A-A146-D37A091A09A8}"/>
                  </a:ext>
                </a:extLst>
              </p:cNvPr>
              <p:cNvSpPr/>
              <p:nvPr/>
            </p:nvSpPr>
            <p:spPr bwMode="auto">
              <a:xfrm rot="10951351" flipH="1">
                <a:off x="7229970" y="4691873"/>
                <a:ext cx="274317" cy="27431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2142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93000"/>
            <a:ext cx="11653523" cy="1780487"/>
          </a:xfrm>
          <a:solidFill>
            <a:schemeClr val="accent1">
              <a:lumMod val="50000"/>
            </a:schemeClr>
          </a:solidFill>
        </p:spPr>
        <p:txBody>
          <a:bodyPr/>
          <a:lstStyle/>
          <a:p>
            <a:r>
              <a:rPr lang="pt-BR" sz="2353" dirty="0">
                <a:solidFill>
                  <a:schemeClr val="tx1"/>
                </a:solidFill>
                <a:latin typeface="Consolas" panose="020B0609020204030204" pitchFamily="49" charset="0"/>
              </a:rPr>
              <a:t>@page</a:t>
            </a:r>
          </a:p>
          <a:p>
            <a:r>
              <a:rPr lang="pt-BR" sz="2353" dirty="0">
                <a:solidFill>
                  <a:schemeClr val="tx1"/>
                </a:solidFill>
                <a:latin typeface="Consolas" panose="020B0609020204030204" pitchFamily="49" charset="0"/>
              </a:rPr>
              <a:t>@using RazorPages</a:t>
            </a:r>
          </a:p>
          <a:p>
            <a:r>
              <a:rPr lang="pt-BR" sz="2353" dirty="0">
                <a:solidFill>
                  <a:schemeClr val="tx1"/>
                </a:solidFill>
                <a:latin typeface="Consolas" panose="020B0609020204030204" pitchFamily="49" charset="0"/>
              </a:rPr>
              <a:t>@model IndexModel </a:t>
            </a:r>
          </a:p>
          <a:p>
            <a:r>
              <a:rPr lang="pt-BR" sz="2353" dirty="0">
                <a:solidFill>
                  <a:schemeClr val="tx1"/>
                </a:solidFill>
                <a:latin typeface="Consolas" panose="020B0609020204030204" pitchFamily="49" charset="0"/>
              </a:rPr>
              <a:t>&lt;p&gt; @Model.Message &lt;/p&gt;</a:t>
            </a:r>
            <a:endParaRPr lang="en-US" sz="2353" dirty="0">
              <a:solidFill>
                <a:schemeClr val="tx1"/>
              </a:solidFill>
              <a:latin typeface="Consolas" panose="020B0609020204030204" pitchFamily="49" charset="0"/>
            </a:endParaRPr>
          </a:p>
        </p:txBody>
      </p:sp>
      <p:sp>
        <p:nvSpPr>
          <p:cNvPr id="4" name="Text Placeholder 2">
            <a:extLst>
              <a:ext uri="{FF2B5EF4-FFF2-40B4-BE49-F238E27FC236}">
                <a16:creationId xmlns:a16="http://schemas.microsoft.com/office/drawing/2014/main" id="{076385EF-156D-42CD-B692-E883696498DF}"/>
              </a:ext>
            </a:extLst>
          </p:cNvPr>
          <p:cNvSpPr txBox="1">
            <a:spLocks/>
          </p:cNvSpPr>
          <p:nvPr/>
        </p:nvSpPr>
        <p:spPr>
          <a:xfrm>
            <a:off x="269239" y="2166407"/>
            <a:ext cx="11653523" cy="4489687"/>
          </a:xfrm>
          <a:prstGeom prst="rect">
            <a:avLst/>
          </a:prstGeom>
          <a:solidFill>
            <a:schemeClr val="accent1">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solidFill>
                  <a:schemeClr val="tx1"/>
                </a:solidFill>
                <a:latin typeface="Consolas" panose="020B0609020204030204" pitchFamily="49" charset="0"/>
              </a:rPr>
              <a:t>using </a:t>
            </a:r>
            <a:r>
              <a:rPr lang="en-US" sz="2353" dirty="0" err="1">
                <a:solidFill>
                  <a:schemeClr val="tx1"/>
                </a:solidFill>
                <a:latin typeface="Consolas" panose="020B0609020204030204" pitchFamily="49" charset="0"/>
              </a:rPr>
              <a:t>Microsoft.AspNetCore.Mvc.RazorPages</a:t>
            </a:r>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using System; </a:t>
            </a:r>
          </a:p>
          <a:p>
            <a:r>
              <a:rPr lang="en-US" sz="2353" dirty="0">
                <a:solidFill>
                  <a:schemeClr val="tx1"/>
                </a:solidFill>
                <a:latin typeface="Consolas" panose="020B0609020204030204" pitchFamily="49" charset="0"/>
              </a:rPr>
              <a:t>namespace </a:t>
            </a:r>
            <a:r>
              <a:rPr lang="en-US" sz="2353" dirty="0" err="1">
                <a:solidFill>
                  <a:schemeClr val="tx1"/>
                </a:solidFill>
                <a:latin typeface="Consolas" panose="020B0609020204030204" pitchFamily="49" charset="0"/>
              </a:rPr>
              <a:t>RazorPages</a:t>
            </a:r>
            <a:r>
              <a:rPr lang="en-US" sz="2353" dirty="0">
                <a:solidFill>
                  <a:schemeClr val="tx1"/>
                </a:solidFill>
                <a:latin typeface="Consolas" panose="020B0609020204030204" pitchFamily="49" charset="0"/>
              </a:rPr>
              <a:t> { </a:t>
            </a:r>
          </a:p>
          <a:p>
            <a:r>
              <a:rPr lang="en-US" sz="2353" dirty="0">
                <a:solidFill>
                  <a:schemeClr val="tx1"/>
                </a:solidFill>
                <a:latin typeface="Consolas" panose="020B0609020204030204" pitchFamily="49" charset="0"/>
              </a:rPr>
              <a:t>public class </a:t>
            </a:r>
            <a:r>
              <a:rPr lang="en-US" sz="2353" dirty="0" err="1">
                <a:solidFill>
                  <a:schemeClr val="tx1"/>
                </a:solidFill>
                <a:latin typeface="Consolas" panose="020B0609020204030204" pitchFamily="49" charset="0"/>
              </a:rPr>
              <a:t>IndexModel</a:t>
            </a:r>
            <a:r>
              <a:rPr lang="en-US" sz="2353" dirty="0">
                <a:solidFill>
                  <a:schemeClr val="tx1"/>
                </a:solidFill>
                <a:latin typeface="Consolas" panose="020B0609020204030204" pitchFamily="49" charset="0"/>
              </a:rPr>
              <a:t> : </a:t>
            </a:r>
            <a:r>
              <a:rPr lang="en-US" sz="2353" dirty="0" err="1">
                <a:solidFill>
                  <a:schemeClr val="tx1"/>
                </a:solidFill>
                <a:latin typeface="Consolas" panose="020B0609020204030204" pitchFamily="49" charset="0"/>
              </a:rPr>
              <a:t>PageModel</a:t>
            </a:r>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	public string Message { get; private set; } = "Hello. "; </a:t>
            </a:r>
          </a:p>
          <a:p>
            <a:r>
              <a:rPr lang="en-US" sz="2353" dirty="0">
                <a:solidFill>
                  <a:schemeClr val="tx1"/>
                </a:solidFill>
                <a:latin typeface="Consolas" panose="020B0609020204030204" pitchFamily="49" charset="0"/>
              </a:rPr>
              <a:t>	public void </a:t>
            </a:r>
            <a:r>
              <a:rPr lang="en-US" sz="2353" dirty="0" err="1">
                <a:solidFill>
                  <a:schemeClr val="tx1"/>
                </a:solidFill>
                <a:latin typeface="Consolas" panose="020B0609020204030204" pitchFamily="49" charset="0"/>
              </a:rPr>
              <a:t>OnGet</a:t>
            </a:r>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	{ </a:t>
            </a:r>
          </a:p>
          <a:p>
            <a:r>
              <a:rPr lang="en-US" sz="2353" dirty="0">
                <a:solidFill>
                  <a:schemeClr val="tx1"/>
                </a:solidFill>
                <a:latin typeface="Consolas" panose="020B0609020204030204" pitchFamily="49" charset="0"/>
              </a:rPr>
              <a:t>		Message += $" Server time is { </a:t>
            </a:r>
            <a:r>
              <a:rPr lang="en-US" sz="2353" dirty="0" err="1">
                <a:solidFill>
                  <a:schemeClr val="tx1"/>
                </a:solidFill>
                <a:latin typeface="Consolas" panose="020B0609020204030204" pitchFamily="49" charset="0"/>
              </a:rPr>
              <a:t>DateTime.Now</a:t>
            </a:r>
            <a:r>
              <a:rPr lang="en-US" sz="2353" dirty="0">
                <a:solidFill>
                  <a:schemeClr val="tx1"/>
                </a:solidFill>
                <a:latin typeface="Consolas" panose="020B0609020204030204" pitchFamily="49" charset="0"/>
              </a:rPr>
              <a:t> }"; } </a:t>
            </a:r>
          </a:p>
          <a:p>
            <a:r>
              <a:rPr lang="en-US" sz="2353" dirty="0">
                <a:solidFill>
                  <a:schemeClr val="tx1"/>
                </a:solidFill>
                <a:latin typeface="Consolas" panose="020B0609020204030204" pitchFamily="49" charset="0"/>
              </a:rPr>
              <a:t>	} </a:t>
            </a:r>
          </a:p>
          <a:p>
            <a:r>
              <a:rPr lang="en-US" sz="2353"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9583410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MVC</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337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(pretty much) the same</a:t>
            </a:r>
          </a:p>
        </p:txBody>
      </p:sp>
      <p:sp>
        <p:nvSpPr>
          <p:cNvPr id="3" name="Text Placeholder 2"/>
          <p:cNvSpPr>
            <a:spLocks noGrp="1"/>
          </p:cNvSpPr>
          <p:nvPr>
            <p:ph type="body" sz="quarter" idx="10"/>
          </p:nvPr>
        </p:nvSpPr>
        <p:spPr>
          <a:xfrm>
            <a:off x="269238" y="1575993"/>
            <a:ext cx="11653523" cy="1982081"/>
          </a:xfrm>
        </p:spPr>
        <p:txBody>
          <a:bodyPr/>
          <a:lstStyle/>
          <a:p>
            <a:pPr marL="560241" indent="-560241">
              <a:buFont typeface="Arial" panose="020B0604020202020204" pitchFamily="34" charset="0"/>
              <a:buChar char="•"/>
            </a:pPr>
            <a:r>
              <a:rPr lang="en-US" dirty="0"/>
              <a:t>MVC developer flow</a:t>
            </a:r>
          </a:p>
          <a:p>
            <a:pPr marL="560241" indent="-560241">
              <a:buFont typeface="Arial" panose="020B0604020202020204" pitchFamily="34" charset="0"/>
              <a:buChar char="•"/>
            </a:pPr>
            <a:r>
              <a:rPr lang="en-US" dirty="0"/>
              <a:t>Models / Views / Controllers</a:t>
            </a:r>
          </a:p>
          <a:p>
            <a:pPr marL="560241" indent="-560241">
              <a:buFont typeface="Arial" panose="020B0604020202020204" pitchFamily="34" charset="0"/>
              <a:buChar char="•"/>
            </a:pPr>
            <a:r>
              <a:rPr lang="en-US" dirty="0"/>
              <a:t>Routing / Attribute Routing</a:t>
            </a:r>
          </a:p>
          <a:p>
            <a:pPr marL="560241" indent="-560241">
              <a:buFont typeface="Arial" panose="020B0604020202020204" pitchFamily="34" charset="0"/>
              <a:buChar char="•"/>
            </a:pPr>
            <a:r>
              <a:rPr lang="en-US" dirty="0"/>
              <a:t>HTML Helpers</a:t>
            </a:r>
          </a:p>
        </p:txBody>
      </p:sp>
    </p:spTree>
    <p:extLst>
      <p:ext uri="{BB962C8B-B14F-4D97-AF65-F5344CB8AC3E}">
        <p14:creationId xmlns:p14="http://schemas.microsoft.com/office/powerpoint/2010/main" val="1304900541"/>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http://purl.org/dc/dcmitype/"/>
    <ds:schemaRef ds:uri="e4aa919a-b200-49cb-beca-4c7e0810321e"/>
    <ds:schemaRef ds:uri="http://purl.org/dc/elements/1.1/"/>
    <ds:schemaRef ds:uri="http://schemas.microsoft.com/sharepoint/v3"/>
    <ds:schemaRef ds:uri="06670dda-0291-4061-b6e0-f6c0cb392c5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131</TotalTime>
  <Words>1906</Words>
  <Application>Microsoft Office PowerPoint</Application>
  <PresentationFormat>Widescreen</PresentationFormat>
  <Paragraphs>355</Paragraphs>
  <Slides>32</Slides>
  <Notes>14</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32</vt:i4>
      </vt:variant>
    </vt:vector>
  </HeadingPairs>
  <TitlesOfParts>
    <vt:vector size="50" baseType="lpstr">
      <vt:lpstr>Arial</vt:lpstr>
      <vt:lpstr>Calibri</vt:lpstr>
      <vt:lpstr>Calibri Light</vt:lpstr>
      <vt:lpstr>Consolas</vt:lpstr>
      <vt:lpstr>Open Sans</vt:lpstr>
      <vt:lpstr>Open Sans (body)</vt:lpstr>
      <vt:lpstr>Open Sans SemiBold</vt:lpstr>
      <vt:lpstr>Segoe UI</vt:lpstr>
      <vt:lpstr>Segoe UI Light</vt:lpstr>
      <vt:lpstr>Segoe UI Semibold</vt:lpstr>
      <vt:lpstr>Segoe UI Variable Display</vt:lpstr>
      <vt:lpstr>Wingdings</vt:lpstr>
      <vt:lpstr>9-51056_Build 2019 Breakout_White Template</vt:lpstr>
      <vt:lpstr>9-51056_Build 2019 Breakout_Black Template</vt:lpstr>
      <vt:lpstr>1_9-51056_Build 2019 Breakout_White Template</vt:lpstr>
      <vt:lpstr>3_Office Theme</vt:lpstr>
      <vt:lpstr>5_Office Theme</vt:lpstr>
      <vt:lpstr>1_Office Theme</vt:lpstr>
      <vt:lpstr>Web Development with .NET 7</vt:lpstr>
      <vt:lpstr>PowerPoint Presentation</vt:lpstr>
      <vt:lpstr>ASP.NET Core in .NET 7 highlights</vt:lpstr>
      <vt:lpstr>Get started faster with ASP.NET Core</vt:lpstr>
      <vt:lpstr>Razor Pages</vt:lpstr>
      <vt:lpstr>Razor Pages</vt:lpstr>
      <vt:lpstr>PowerPoint Presentation</vt:lpstr>
      <vt:lpstr>MVC</vt:lpstr>
      <vt:lpstr>What’s (pretty much) the same</vt:lpstr>
      <vt:lpstr>What’s Changed</vt:lpstr>
      <vt:lpstr>Tag Helpers</vt:lpstr>
      <vt:lpstr>TagHelpers</vt:lpstr>
      <vt:lpstr>TagHelpers</vt:lpstr>
      <vt:lpstr>TagHelpers</vt:lpstr>
      <vt:lpstr>TagHelpers: Create Your Own</vt:lpstr>
      <vt:lpstr>Single page apps (SPA)</vt:lpstr>
      <vt:lpstr>Blazor</vt:lpstr>
      <vt:lpstr>      Blazor</vt:lpstr>
      <vt:lpstr>Blazor Features</vt:lpstr>
      <vt:lpstr>PowerPoint Presentation</vt:lpstr>
      <vt:lpstr>ASP.NET Core: A full stack solution</vt:lpstr>
      <vt:lpstr>Pizza store app architecture</vt:lpstr>
      <vt:lpstr>Build your own pizza store UI with Blazor</vt:lpstr>
      <vt:lpstr>Pages &amp; Views with Components</vt:lpstr>
      <vt:lpstr>Authentication for SPA templates</vt:lpstr>
      <vt:lpstr>Pizza store app architecture</vt:lpstr>
      <vt:lpstr>Worker services</vt:lpstr>
      <vt:lpstr>Pizza store app architecture</vt:lpstr>
      <vt:lpstr>gRPC</vt:lpstr>
      <vt:lpstr>Diagnostics</vt:lpstr>
      <vt:lpstr>Try .NET 7 with ASP.NET Core &amp; Blazor today!</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development with ASP.NET Core 3.0 and Blazor</dc:title>
  <dc:creator>Jon Galloway</dc:creator>
  <cp:lastModifiedBy>Isaac Levin (.NET Foundation)</cp:lastModifiedBy>
  <cp:revision>11</cp:revision>
  <dcterms:created xsi:type="dcterms:W3CDTF">2019-05-20T05:30:49Z</dcterms:created>
  <dcterms:modified xsi:type="dcterms:W3CDTF">2022-11-25T22:39:10Z</dcterms:modified>
</cp:coreProperties>
</file>